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5004" r:id="rId2"/>
    <p:sldMasterId id="2147485215" r:id="rId3"/>
  </p:sldMasterIdLst>
  <p:notesMasterIdLst>
    <p:notesMasterId r:id="rId18"/>
  </p:notesMasterIdLst>
  <p:handoutMasterIdLst>
    <p:handoutMasterId r:id="rId19"/>
  </p:handoutMasterIdLst>
  <p:sldIdLst>
    <p:sldId id="306" r:id="rId4"/>
    <p:sldId id="278" r:id="rId5"/>
    <p:sldId id="279" r:id="rId6"/>
    <p:sldId id="284" r:id="rId7"/>
    <p:sldId id="429" r:id="rId8"/>
    <p:sldId id="431" r:id="rId9"/>
    <p:sldId id="283" r:id="rId10"/>
    <p:sldId id="418" r:id="rId11"/>
    <p:sldId id="437" r:id="rId12"/>
    <p:sldId id="435" r:id="rId13"/>
    <p:sldId id="433" r:id="rId14"/>
    <p:sldId id="436" r:id="rId15"/>
    <p:sldId id="438" r:id="rId16"/>
    <p:sldId id="268" r:id="rId17"/>
  </p:sldIdLst>
  <p:sldSz cx="12192000" cy="6858000"/>
  <p:notesSz cx="6735763" cy="9866313"/>
  <p:defaultTextStyle>
    <a:defPPr>
      <a:defRPr lang="ru-RU"/>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6600"/>
    <a:srgbClr val="336600"/>
    <a:srgbClr val="339966"/>
    <a:srgbClr val="003300"/>
    <a:srgbClr val="FF9966"/>
    <a:srgbClr val="FFCC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68" autoAdjust="0"/>
    <p:restoredTop sz="95226" autoAdjust="0"/>
  </p:normalViewPr>
  <p:slideViewPr>
    <p:cSldViewPr>
      <p:cViewPr varScale="1">
        <p:scale>
          <a:sx n="82" d="100"/>
          <a:sy n="82" d="100"/>
        </p:scale>
        <p:origin x="792"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zigmars.legzdins\Documents\ZPI\ZPI%20informativais%20zinojums%202020\DATI_IUB%20un%20EIS_tabula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4343453006019768"/>
          <c:y val="5.2663751581254144E-2"/>
          <c:w val="0.7424615256994942"/>
          <c:h val="0.67346083539004109"/>
        </c:manualLayout>
      </c:layout>
      <c:barChart>
        <c:barDir val="col"/>
        <c:grouping val="clustered"/>
        <c:varyColors val="0"/>
        <c:ser>
          <c:idx val="0"/>
          <c:order val="0"/>
          <c:tx>
            <c:strRef>
              <c:f>'3.1._PIL_A_B_att'!$E$47</c:f>
              <c:strCache>
                <c:ptCount val="1"/>
                <c:pt idx="0">
                  <c:v>Kopējā līgumcena EUR (bez PVN)</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'3.1._PIL_A_B_att'!$A$48:$A$58</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'3.1._PIL_A_B_att'!$E$48:$E$58</c:f>
              <c:numCache>
                <c:formatCode>#,##0</c:formatCode>
                <c:ptCount val="11"/>
                <c:pt idx="0">
                  <c:v>989.57041700000002</c:v>
                </c:pt>
                <c:pt idx="1">
                  <c:v>1354.163933</c:v>
                </c:pt>
                <c:pt idx="2">
                  <c:v>1242.3182469999999</c:v>
                </c:pt>
                <c:pt idx="3">
                  <c:v>1435.9377609999999</c:v>
                </c:pt>
                <c:pt idx="4">
                  <c:v>1827.3015479999999</c:v>
                </c:pt>
                <c:pt idx="5">
                  <c:v>1865.5069639999999</c:v>
                </c:pt>
                <c:pt idx="6">
                  <c:v>1876.278198</c:v>
                </c:pt>
                <c:pt idx="7">
                  <c:v>2297.9245610399998</c:v>
                </c:pt>
                <c:pt idx="8">
                  <c:v>2977.073605</c:v>
                </c:pt>
                <c:pt idx="9">
                  <c:v>2986.4859080000001</c:v>
                </c:pt>
                <c:pt idx="10">
                  <c:v>2926.018368</c:v>
                </c:pt>
              </c:numCache>
            </c:numRef>
          </c:val>
          <c:extLst>
            <c:ext xmlns:c16="http://schemas.microsoft.com/office/drawing/2014/chart" uri="{C3380CC4-5D6E-409C-BE32-E72D297353CC}">
              <c16:uniqueId val="{00000000-0EEC-477A-803C-EEAB12ACB851}"/>
            </c:ext>
          </c:extLst>
        </c:ser>
        <c:ser>
          <c:idx val="1"/>
          <c:order val="1"/>
          <c:tx>
            <c:strRef>
              <c:f>'3.1._PIL_A_B_att'!$F$47</c:f>
              <c:strCache>
                <c:ptCount val="1"/>
                <c:pt idx="0">
                  <c:v>Kopējā līgumcena EUR (bez PVN) ar norādi par VAP</c:v>
                </c:pt>
              </c:strCache>
            </c:strRef>
          </c:tx>
          <c:spPr>
            <a:solidFill>
              <a:srgbClr val="92D050"/>
            </a:solidFill>
            <a:ln>
              <a:noFill/>
            </a:ln>
            <a:effectLst/>
          </c:spPr>
          <c:invertIfNegative val="0"/>
          <c:dLbls>
            <c:dLbl>
              <c:idx val="10"/>
              <c:layout>
                <c:manualLayout>
                  <c:x val="1.1556138720981126E-2"/>
                  <c:y val="-3.01211677336359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EC-477A-803C-EEAB12ACB85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'3.1._PIL_A_B_att'!$A$48:$A$58</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'3.1._PIL_A_B_att'!$F$48:$F$58</c:f>
              <c:numCache>
                <c:formatCode>#,##0</c:formatCode>
                <c:ptCount val="11"/>
                <c:pt idx="0">
                  <c:v>47.121921999999998</c:v>
                </c:pt>
                <c:pt idx="1">
                  <c:v>191.71107799999999</c:v>
                </c:pt>
                <c:pt idx="2">
                  <c:v>150.26719700000001</c:v>
                </c:pt>
                <c:pt idx="3">
                  <c:v>99.344442999999998</c:v>
                </c:pt>
                <c:pt idx="4">
                  <c:v>208.593502</c:v>
                </c:pt>
                <c:pt idx="5">
                  <c:v>352.08061300000003</c:v>
                </c:pt>
                <c:pt idx="6">
                  <c:v>232.86245400000001</c:v>
                </c:pt>
                <c:pt idx="7">
                  <c:v>271.48791586999999</c:v>
                </c:pt>
                <c:pt idx="8">
                  <c:v>543.92837499999996</c:v>
                </c:pt>
                <c:pt idx="9">
                  <c:v>515.41015300000004</c:v>
                </c:pt>
                <c:pt idx="10">
                  <c:v>850.45672400000001</c:v>
                </c:pt>
              </c:numCache>
            </c:numRef>
          </c:val>
          <c:extLst>
            <c:ext xmlns:c16="http://schemas.microsoft.com/office/drawing/2014/chart" uri="{C3380CC4-5D6E-409C-BE32-E72D297353CC}">
              <c16:uniqueId val="{00000002-0EEC-477A-803C-EEAB12ACB851}"/>
            </c:ext>
          </c:extLst>
        </c:ser>
        <c:dLbls>
          <c:showLegendKey val="0"/>
          <c:showVal val="0"/>
          <c:showCatName val="0"/>
          <c:showSerName val="0"/>
          <c:showPercent val="0"/>
          <c:showBubbleSize val="0"/>
        </c:dLbls>
        <c:gapWidth val="219"/>
        <c:axId val="235059968"/>
        <c:axId val="235051232"/>
      </c:barChart>
      <c:lineChart>
        <c:grouping val="stacked"/>
        <c:varyColors val="0"/>
        <c:ser>
          <c:idx val="2"/>
          <c:order val="2"/>
          <c:tx>
            <c:strRef>
              <c:f>'3.1._PIL_A_B_att'!$G$47</c:f>
              <c:strCache>
                <c:ptCount val="1"/>
                <c:pt idx="0">
                  <c:v>Kopējā līgumcena ar norādi par VAP (%)</c:v>
                </c:pt>
              </c:strCache>
            </c:strRef>
          </c:tx>
          <c:spPr>
            <a:ln w="28575" cap="rnd">
              <a:solidFill>
                <a:srgbClr val="92D050"/>
              </a:solidFill>
              <a:round/>
            </a:ln>
            <a:effectLst/>
          </c:spPr>
          <c:marker>
            <c:symbol val="circle"/>
            <c:size val="5"/>
            <c:spPr>
              <a:solidFill>
                <a:srgbClr val="33CC33"/>
              </a:solidFill>
              <a:ln w="9525">
                <a:solidFill>
                  <a:srgbClr val="92D050"/>
                </a:solidFill>
              </a:ln>
              <a:effectLst/>
            </c:spPr>
          </c:marker>
          <c:dLbls>
            <c:dLbl>
              <c:idx val="0"/>
              <c:layout>
                <c:manualLayout>
                  <c:x val="-2.5476374830578161E-2"/>
                  <c:y val="-0.1011718267266633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EEC-477A-803C-EEAB12ACB851}"/>
                </c:ext>
              </c:extLst>
            </c:dLbl>
            <c:dLbl>
              <c:idx val="3"/>
              <c:layout>
                <c:manualLayout>
                  <c:x val="-1.9211692495190089E-2"/>
                  <c:y val="-6.56636204167154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EEC-477A-803C-EEAB12ACB851}"/>
                </c:ext>
              </c:extLst>
            </c:dLbl>
            <c:dLbl>
              <c:idx val="4"/>
              <c:layout>
                <c:manualLayout>
                  <c:x val="-2.1884623624955742E-2"/>
                  <c:y val="-8.69685442026841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EEC-477A-803C-EEAB12ACB851}"/>
                </c:ext>
              </c:extLst>
            </c:dLbl>
            <c:dLbl>
              <c:idx val="6"/>
              <c:layout>
                <c:manualLayout>
                  <c:x val="-1.9796396179826307E-2"/>
                  <c:y val="-4.43586966307465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EEC-477A-803C-EEAB12ACB851}"/>
                </c:ext>
              </c:extLst>
            </c:dLbl>
            <c:dLbl>
              <c:idx val="7"/>
              <c:layout>
                <c:manualLayout>
                  <c:x val="-1.9796396179826384E-2"/>
                  <c:y val="-8.34177235716893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EEC-477A-803C-EEAB12ACB851}"/>
                </c:ext>
              </c:extLst>
            </c:dLbl>
            <c:dLbl>
              <c:idx val="8"/>
              <c:layout>
                <c:manualLayout>
                  <c:x val="-1.9796396179826464E-2"/>
                  <c:y val="-4.43586966307465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EEC-477A-803C-EEAB12ACB851}"/>
                </c:ext>
              </c:extLst>
            </c:dLbl>
            <c:dLbl>
              <c:idx val="9"/>
              <c:layout>
                <c:manualLayout>
                  <c:x val="-1.3531713844438237E-2"/>
                  <c:y val="-1.24013109517932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EEC-477A-803C-EEAB12ACB851}"/>
                </c:ext>
              </c:extLst>
            </c:dLbl>
            <c:dLbl>
              <c:idx val="10"/>
              <c:tx>
                <c:rich>
                  <a:bodyPr/>
                  <a:lstStyle/>
                  <a:p>
                    <a:fld id="{2E2E84B7-0C5A-4582-B51B-78231F3A90DC}" type="VALUE">
                      <a:rPr lang="en-US" b="1"/>
                      <a:pPr/>
                      <a:t>[VALUE]</a:t>
                    </a:fld>
                    <a:endParaRPr lang="lv-LV"/>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0EEC-477A-803C-EEAB12ACB85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'3.1._PIL_A_B_att'!$A$48:$A$57</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'3.1._PIL_A_B_att'!$G$48:$G$58</c:f>
              <c:numCache>
                <c:formatCode>#\ ##0.0</c:formatCode>
                <c:ptCount val="11"/>
                <c:pt idx="0">
                  <c:v>4.7618563763108126</c:v>
                </c:pt>
                <c:pt idx="1">
                  <c:v>14.157154339156364</c:v>
                </c:pt>
                <c:pt idx="2">
                  <c:v>12.095708757628834</c:v>
                </c:pt>
                <c:pt idx="3">
                  <c:v>6.9184365575020212</c:v>
                </c:pt>
                <c:pt idx="4">
                  <c:v>11.415384736487949</c:v>
                </c:pt>
                <c:pt idx="5">
                  <c:v>18.873186741960616</c:v>
                </c:pt>
                <c:pt idx="6">
                  <c:v>12.410870320201845</c:v>
                </c:pt>
                <c:pt idx="7">
                  <c:v>11.814483402672252</c:v>
                </c:pt>
                <c:pt idx="8">
                  <c:v>18.270571949799002</c:v>
                </c:pt>
                <c:pt idx="9">
                  <c:v>17.258080864180659</c:v>
                </c:pt>
                <c:pt idx="10">
                  <c:v>29.065324172291728</c:v>
                </c:pt>
              </c:numCache>
            </c:numRef>
          </c:val>
          <c:smooth val="0"/>
          <c:extLst>
            <c:ext xmlns:c16="http://schemas.microsoft.com/office/drawing/2014/chart" uri="{C3380CC4-5D6E-409C-BE32-E72D297353CC}">
              <c16:uniqueId val="{0000000B-0EEC-477A-803C-EEAB12ACB851}"/>
            </c:ext>
          </c:extLst>
        </c:ser>
        <c:dLbls>
          <c:showLegendKey val="0"/>
          <c:showVal val="0"/>
          <c:showCatName val="0"/>
          <c:showSerName val="0"/>
          <c:showPercent val="0"/>
          <c:showBubbleSize val="0"/>
        </c:dLbls>
        <c:marker val="1"/>
        <c:smooth val="0"/>
        <c:axId val="319567232"/>
        <c:axId val="235067872"/>
      </c:lineChart>
      <c:catAx>
        <c:axId val="235059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235051232"/>
        <c:crosses val="autoZero"/>
        <c:auto val="1"/>
        <c:lblAlgn val="ctr"/>
        <c:lblOffset val="100"/>
        <c:noMultiLvlLbl val="0"/>
      </c:catAx>
      <c:valAx>
        <c:axId val="235051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lv-LV"/>
                  <a:t>Līgumcena milj. EUR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lv-LV"/>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235059968"/>
        <c:crosses val="autoZero"/>
        <c:crossBetween val="between"/>
      </c:valAx>
      <c:valAx>
        <c:axId val="235067872"/>
        <c:scaling>
          <c:orientation val="minMax"/>
          <c:max val="3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lv-LV"/>
                  <a:t>ZPI īpatsvars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lv-LV"/>
            </a:p>
          </c:txPr>
        </c:title>
        <c:numFmt formatCode="#\ ##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319567232"/>
        <c:crosses val="max"/>
        <c:crossBetween val="between"/>
      </c:valAx>
      <c:catAx>
        <c:axId val="319567232"/>
        <c:scaling>
          <c:orientation val="minMax"/>
        </c:scaling>
        <c:delete val="1"/>
        <c:axPos val="b"/>
        <c:numFmt formatCode="General" sourceLinked="1"/>
        <c:majorTickMark val="out"/>
        <c:minorTickMark val="none"/>
        <c:tickLblPos val="nextTo"/>
        <c:crossAx val="2350678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solidFill>
      <a:schemeClr val="bg1"/>
    </a:solidFill>
    <a:ln w="9525" cap="flat" cmpd="sng" algn="ctr">
      <a:noFill/>
      <a:round/>
    </a:ln>
    <a:effectLst/>
  </c:spPr>
  <c:txPr>
    <a:bodyPr/>
    <a:lstStyle/>
    <a:p>
      <a:pPr>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3285651520001088"/>
          <c:y val="2.3742020117422852E-2"/>
          <c:w val="0.74509185812021628"/>
          <c:h val="0.76582783536871968"/>
        </c:manualLayout>
      </c:layout>
      <c:barChart>
        <c:barDir val="col"/>
        <c:grouping val="clustered"/>
        <c:varyColors val="0"/>
        <c:ser>
          <c:idx val="0"/>
          <c:order val="0"/>
          <c:tx>
            <c:strRef>
              <c:f>'3.1._PIL_A_B_att'!$B$9</c:f>
              <c:strCache>
                <c:ptCount val="1"/>
                <c:pt idx="0">
                  <c:v>Kopējais iepirkumu skaits</c:v>
                </c:pt>
              </c:strCache>
            </c:strRef>
          </c:tx>
          <c:spPr>
            <a:solidFill>
              <a:schemeClr val="accent5">
                <a:shade val="65000"/>
              </a:schemeClr>
            </a:solidFill>
            <a:ln>
              <a:noFill/>
            </a:ln>
            <a:effectLst/>
          </c:spPr>
          <c:invertIfNegative val="0"/>
          <c:dLbls>
            <c:dLbl>
              <c:idx val="5"/>
              <c:layout>
                <c:manualLayout>
                  <c:x val="0"/>
                  <c:y val="-2.25563909774436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AD-4D3E-A766-994E94877983}"/>
                </c:ext>
              </c:extLst>
            </c:dLbl>
            <c:dLbl>
              <c:idx val="7"/>
              <c:layout>
                <c:manualLayout>
                  <c:x val="0"/>
                  <c:y val="-2.564679415073115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AD-4D3E-A766-994E94877983}"/>
                </c:ext>
              </c:extLst>
            </c:dLbl>
            <c:dLbl>
              <c:idx val="8"/>
              <c:layout>
                <c:manualLayout>
                  <c:x val="8.0842780498506403E-17"/>
                  <c:y val="0.1541353383458647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AD-4D3E-A766-994E9487798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'3.1._PIL_A_B_att'!$A$10:$A$20</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'3.1._PIL_A_B_att'!$B$10:$B$20</c:f>
              <c:numCache>
                <c:formatCode>#,##0</c:formatCode>
                <c:ptCount val="11"/>
                <c:pt idx="0">
                  <c:v>12221</c:v>
                </c:pt>
                <c:pt idx="1">
                  <c:v>14001</c:v>
                </c:pt>
                <c:pt idx="2">
                  <c:v>13772</c:v>
                </c:pt>
                <c:pt idx="3">
                  <c:v>13869</c:v>
                </c:pt>
                <c:pt idx="4">
                  <c:v>15092</c:v>
                </c:pt>
                <c:pt idx="5">
                  <c:v>15436</c:v>
                </c:pt>
                <c:pt idx="6">
                  <c:v>15453</c:v>
                </c:pt>
                <c:pt idx="7">
                  <c:v>12592</c:v>
                </c:pt>
                <c:pt idx="8">
                  <c:v>12301</c:v>
                </c:pt>
                <c:pt idx="9">
                  <c:v>11331</c:v>
                </c:pt>
                <c:pt idx="10">
                  <c:v>11584</c:v>
                </c:pt>
              </c:numCache>
            </c:numRef>
          </c:val>
          <c:extLst>
            <c:ext xmlns:c16="http://schemas.microsoft.com/office/drawing/2014/chart" uri="{C3380CC4-5D6E-409C-BE32-E72D297353CC}">
              <c16:uniqueId val="{00000003-D0AD-4D3E-A766-994E94877983}"/>
            </c:ext>
          </c:extLst>
        </c:ser>
        <c:ser>
          <c:idx val="1"/>
          <c:order val="1"/>
          <c:tx>
            <c:strRef>
              <c:f>'3.1._PIL_A_B_att'!$C$9</c:f>
              <c:strCache>
                <c:ptCount val="1"/>
                <c:pt idx="0">
                  <c:v>Iepirkumu skaits ar norādi par VAP</c:v>
                </c:pt>
              </c:strCache>
            </c:strRef>
          </c:tx>
          <c:spPr>
            <a:solidFill>
              <a:srgbClr val="33CC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'3.1._PIL_A_B_att'!$A$10:$A$20</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'3.1._PIL_A_B_att'!$C$10:$C$20</c:f>
              <c:numCache>
                <c:formatCode>#,##0</c:formatCode>
                <c:ptCount val="11"/>
                <c:pt idx="0">
                  <c:v>478</c:v>
                </c:pt>
                <c:pt idx="1">
                  <c:v>734</c:v>
                </c:pt>
                <c:pt idx="2">
                  <c:v>648</c:v>
                </c:pt>
                <c:pt idx="3">
                  <c:v>547</c:v>
                </c:pt>
                <c:pt idx="4">
                  <c:v>654</c:v>
                </c:pt>
                <c:pt idx="5">
                  <c:v>877</c:v>
                </c:pt>
                <c:pt idx="6">
                  <c:v>913</c:v>
                </c:pt>
                <c:pt idx="7">
                  <c:v>1137</c:v>
                </c:pt>
                <c:pt idx="8">
                  <c:v>1407</c:v>
                </c:pt>
                <c:pt idx="9">
                  <c:v>1494</c:v>
                </c:pt>
                <c:pt idx="10">
                  <c:v>1787</c:v>
                </c:pt>
              </c:numCache>
            </c:numRef>
          </c:val>
          <c:extLst>
            <c:ext xmlns:c16="http://schemas.microsoft.com/office/drawing/2014/chart" uri="{C3380CC4-5D6E-409C-BE32-E72D297353CC}">
              <c16:uniqueId val="{00000004-D0AD-4D3E-A766-994E94877983}"/>
            </c:ext>
          </c:extLst>
        </c:ser>
        <c:dLbls>
          <c:showLegendKey val="0"/>
          <c:showVal val="0"/>
          <c:showCatName val="0"/>
          <c:showSerName val="0"/>
          <c:showPercent val="0"/>
          <c:showBubbleSize val="0"/>
        </c:dLbls>
        <c:gapWidth val="219"/>
        <c:overlap val="-27"/>
        <c:axId val="319556832"/>
        <c:axId val="319558912"/>
      </c:barChart>
      <c:lineChart>
        <c:grouping val="stacked"/>
        <c:varyColors val="0"/>
        <c:ser>
          <c:idx val="2"/>
          <c:order val="2"/>
          <c:tx>
            <c:strRef>
              <c:f>'3.1._PIL_A_B_att'!$D$9</c:f>
              <c:strCache>
                <c:ptCount val="1"/>
                <c:pt idx="0">
                  <c:v>Iepirkumu skaits ar norādi par VAP (%)</c:v>
                </c:pt>
              </c:strCache>
            </c:strRef>
          </c:tx>
          <c:spPr>
            <a:ln w="28575" cap="rnd">
              <a:solidFill>
                <a:srgbClr val="33CC33"/>
              </a:solidFill>
              <a:round/>
            </a:ln>
            <a:effectLst/>
          </c:spPr>
          <c:marker>
            <c:symbol val="circle"/>
            <c:size val="5"/>
            <c:spPr>
              <a:solidFill>
                <a:schemeClr val="accent5">
                  <a:tint val="65000"/>
                </a:schemeClr>
              </a:solidFill>
              <a:ln w="9525">
                <a:solidFill>
                  <a:srgbClr val="33CC33"/>
                </a:solidFill>
              </a:ln>
              <a:effectLst/>
            </c:spPr>
          </c:marker>
          <c:dLbls>
            <c:dLbl>
              <c:idx val="0"/>
              <c:layout>
                <c:manualLayout>
                  <c:x val="-2.4694080035277257E-2"/>
                  <c:y val="-4.6964359718193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0AD-4D3E-A766-994E94877983}"/>
                </c:ext>
              </c:extLst>
            </c:dLbl>
            <c:dLbl>
              <c:idx val="1"/>
              <c:layout>
                <c:manualLayout>
                  <c:x val="-2.248925146069897E-2"/>
                  <c:y val="-3.56861642294713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0AD-4D3E-A766-994E94877983}"/>
                </c:ext>
              </c:extLst>
            </c:dLbl>
            <c:dLbl>
              <c:idx val="2"/>
              <c:layout>
                <c:manualLayout>
                  <c:x val="-2.2489251460698932E-2"/>
                  <c:y val="-4.6964359718193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0AD-4D3E-A766-994E94877983}"/>
                </c:ext>
              </c:extLst>
            </c:dLbl>
            <c:dLbl>
              <c:idx val="3"/>
              <c:layout>
                <c:manualLayout>
                  <c:x val="-2.0284422886120645E-2"/>
                  <c:y val="-4.6964359718193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0AD-4D3E-A766-994E94877983}"/>
                </c:ext>
              </c:extLst>
            </c:dLbl>
            <c:dLbl>
              <c:idx val="4"/>
              <c:layout>
                <c:manualLayout>
                  <c:x val="-2.0284422886120604E-2"/>
                  <c:y val="-5.82425552069149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0AD-4D3E-A766-994E94877983}"/>
                </c:ext>
              </c:extLst>
            </c:dLbl>
            <c:dLbl>
              <c:idx val="5"/>
              <c:layout>
                <c:manualLayout>
                  <c:x val="-2.2489251460699012E-2"/>
                  <c:y val="-4.6964359718193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0AD-4D3E-A766-994E94877983}"/>
                </c:ext>
              </c:extLst>
            </c:dLbl>
            <c:dLbl>
              <c:idx val="6"/>
              <c:layout>
                <c:manualLayout>
                  <c:x val="-2.0284422886120684E-2"/>
                  <c:y val="-8.07989461843585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0AD-4D3E-A766-994E94877983}"/>
                </c:ext>
              </c:extLst>
            </c:dLbl>
            <c:dLbl>
              <c:idx val="7"/>
              <c:layout>
                <c:manualLayout>
                  <c:x val="-2.2489251460698932E-2"/>
                  <c:y val="-5.44831567106743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0AD-4D3E-A766-994E9487798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'3.1._PIL_A_B_att'!$A$10:$A$19</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'3.1._PIL_A_B_att'!$D$10:$D$20</c:f>
              <c:numCache>
                <c:formatCode>#\ ##0.0</c:formatCode>
                <c:ptCount val="11"/>
                <c:pt idx="0">
                  <c:v>3.9113002209311842</c:v>
                </c:pt>
                <c:pt idx="1">
                  <c:v>5.2424826798085853</c:v>
                </c:pt>
                <c:pt idx="2">
                  <c:v>4.7051989544002319</c:v>
                </c:pt>
                <c:pt idx="3">
                  <c:v>3.9440478765592326</c:v>
                </c:pt>
                <c:pt idx="4">
                  <c:v>4.3334216803604555</c:v>
                </c:pt>
                <c:pt idx="5">
                  <c:v>5.6815237108059087</c:v>
                </c:pt>
                <c:pt idx="6">
                  <c:v>5.9082378826117905</c:v>
                </c:pt>
                <c:pt idx="7">
                  <c:v>9.0295425667090221</c:v>
                </c:pt>
                <c:pt idx="8">
                  <c:v>11.438094463864726</c:v>
                </c:pt>
                <c:pt idx="9">
                  <c:v>13.18506751389992</c:v>
                </c:pt>
                <c:pt idx="10">
                  <c:v>15.426450276243093</c:v>
                </c:pt>
              </c:numCache>
            </c:numRef>
          </c:val>
          <c:smooth val="0"/>
          <c:extLst>
            <c:ext xmlns:c16="http://schemas.microsoft.com/office/drawing/2014/chart" uri="{C3380CC4-5D6E-409C-BE32-E72D297353CC}">
              <c16:uniqueId val="{0000000D-D0AD-4D3E-A766-994E94877983}"/>
            </c:ext>
          </c:extLst>
        </c:ser>
        <c:dLbls>
          <c:showLegendKey val="0"/>
          <c:showVal val="0"/>
          <c:showCatName val="0"/>
          <c:showSerName val="0"/>
          <c:showPercent val="0"/>
          <c:showBubbleSize val="0"/>
        </c:dLbls>
        <c:marker val="1"/>
        <c:smooth val="0"/>
        <c:axId val="307931504"/>
        <c:axId val="307924432"/>
      </c:lineChart>
      <c:catAx>
        <c:axId val="319556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319558912"/>
        <c:crosses val="autoZero"/>
        <c:auto val="1"/>
        <c:lblAlgn val="ctr"/>
        <c:lblOffset val="100"/>
        <c:noMultiLvlLbl val="0"/>
      </c:catAx>
      <c:valAx>
        <c:axId val="319558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lv-LV"/>
                  <a:t>Iepirkumu skaits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lv-LV"/>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319556832"/>
        <c:crosses val="autoZero"/>
        <c:crossBetween val="between"/>
      </c:valAx>
      <c:valAx>
        <c:axId val="307924432"/>
        <c:scaling>
          <c:orientation val="minMax"/>
          <c:max val="16"/>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lv-LV"/>
                  <a:t>ZPI īpatsvars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lv-LV"/>
            </a:p>
          </c:txPr>
        </c:title>
        <c:numFmt formatCode="#\ ##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307931504"/>
        <c:crosses val="max"/>
        <c:crossBetween val="between"/>
      </c:valAx>
      <c:catAx>
        <c:axId val="307931504"/>
        <c:scaling>
          <c:orientation val="minMax"/>
        </c:scaling>
        <c:delete val="1"/>
        <c:axPos val="b"/>
        <c:numFmt formatCode="General" sourceLinked="1"/>
        <c:majorTickMark val="out"/>
        <c:minorTickMark val="none"/>
        <c:tickLblPos val="nextTo"/>
        <c:crossAx val="30792443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solidFill>
      <a:schemeClr val="bg1"/>
    </a:solidFill>
    <a:ln w="9525" cap="flat" cmpd="sng" algn="ctr">
      <a:noFill/>
      <a:round/>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A3971F-C760-466E-A72E-0B6517D1EFF8}" type="doc">
      <dgm:prSet loTypeId="urn:microsoft.com/office/officeart/2008/layout/LinedList" loCatId="list" qsTypeId="urn:microsoft.com/office/officeart/2005/8/quickstyle/simple2" qsCatId="simple" csTypeId="urn:microsoft.com/office/officeart/2005/8/colors/accent0_3" csCatId="mainScheme" phldr="1"/>
      <dgm:spPr/>
      <dgm:t>
        <a:bodyPr/>
        <a:lstStyle/>
        <a:p>
          <a:endParaRPr lang="en-US"/>
        </a:p>
      </dgm:t>
    </dgm:pt>
    <dgm:pt modelId="{2E89FB64-0347-48AF-8FAA-4B92E3CD32D5}">
      <dgm:prSet/>
      <dgm:spPr/>
      <dgm:t>
        <a:bodyPr/>
        <a:lstStyle/>
        <a:p>
          <a:r>
            <a:rPr lang="lv-LV" dirty="0">
              <a:latin typeface="Calibri" panose="020F0502020204030204" pitchFamily="34" charset="0"/>
              <a:cs typeface="Calibri" panose="020F0502020204030204" pitchFamily="34" charset="0"/>
            </a:rPr>
            <a:t>17.-19. gadsimts </a:t>
          </a:r>
          <a:r>
            <a:rPr lang="lv-LV" b="1" dirty="0">
              <a:latin typeface="Calibri" panose="020F0502020204030204" pitchFamily="34" charset="0"/>
              <a:cs typeface="Calibri" panose="020F0502020204030204" pitchFamily="34" charset="0"/>
            </a:rPr>
            <a:t>ražošanas periods </a:t>
          </a:r>
          <a:r>
            <a:rPr lang="lv-LV" i="1" dirty="0">
              <a:latin typeface="Calibri" panose="020F0502020204030204" pitchFamily="34" charset="0"/>
              <a:cs typeface="Calibri" panose="020F0502020204030204" pitchFamily="34" charset="0"/>
            </a:rPr>
            <a:t>(neatjaunojamo resursu izmantošanas pieaugums)</a:t>
          </a:r>
          <a:endParaRPr lang="en-US" i="1" dirty="0">
            <a:latin typeface="Calibri" panose="020F0502020204030204" pitchFamily="34" charset="0"/>
            <a:cs typeface="Calibri" panose="020F0502020204030204" pitchFamily="34" charset="0"/>
          </a:endParaRPr>
        </a:p>
      </dgm:t>
    </dgm:pt>
    <dgm:pt modelId="{CE1CE449-8701-49BB-BB62-CE86D802BADE}" type="parTrans" cxnId="{84D020BC-62F5-4973-B246-86ED6B5CAE25}">
      <dgm:prSet/>
      <dgm:spPr/>
      <dgm:t>
        <a:bodyPr/>
        <a:lstStyle/>
        <a:p>
          <a:endParaRPr lang="en-US"/>
        </a:p>
      </dgm:t>
    </dgm:pt>
    <dgm:pt modelId="{8C6AF619-09A5-4197-8ACC-78D15C84D669}" type="sibTrans" cxnId="{84D020BC-62F5-4973-B246-86ED6B5CAE25}">
      <dgm:prSet/>
      <dgm:spPr/>
      <dgm:t>
        <a:bodyPr/>
        <a:lstStyle/>
        <a:p>
          <a:endParaRPr lang="en-US"/>
        </a:p>
      </dgm:t>
    </dgm:pt>
    <dgm:pt modelId="{4DED8F8E-41AE-4309-92D6-35DEE86C40B5}">
      <dgm:prSet/>
      <dgm:spPr/>
      <dgm:t>
        <a:bodyPr/>
        <a:lstStyle/>
        <a:p>
          <a:r>
            <a:rPr lang="lv-LV" b="1" dirty="0">
              <a:latin typeface="Calibri" panose="020F0502020204030204" pitchFamily="34" charset="0"/>
              <a:cs typeface="Calibri" panose="020F0502020204030204" pitchFamily="34" charset="0"/>
            </a:rPr>
            <a:t>Cilvēku pārapdzīvotība - </a:t>
          </a:r>
          <a:r>
            <a:rPr lang="lv-LV" b="0" dirty="0">
              <a:latin typeface="Calibri" panose="020F0502020204030204" pitchFamily="34" charset="0"/>
              <a:cs typeface="Calibri" panose="020F0502020204030204" pitchFamily="34" charset="0"/>
            </a:rPr>
            <a:t>līdz 21. gadsimta beigām 11,5 miljardi cilvēku</a:t>
          </a:r>
          <a:endParaRPr lang="en-US" b="0" dirty="0">
            <a:latin typeface="Calibri" panose="020F0502020204030204" pitchFamily="34" charset="0"/>
            <a:cs typeface="Calibri" panose="020F0502020204030204" pitchFamily="34" charset="0"/>
          </a:endParaRPr>
        </a:p>
      </dgm:t>
    </dgm:pt>
    <dgm:pt modelId="{ACD381B4-1F4A-4661-9FEF-6C6B18E14B9A}" type="parTrans" cxnId="{F88923E7-9BA3-444C-A793-52AAAFCF2379}">
      <dgm:prSet/>
      <dgm:spPr/>
      <dgm:t>
        <a:bodyPr/>
        <a:lstStyle/>
        <a:p>
          <a:endParaRPr lang="en-US"/>
        </a:p>
      </dgm:t>
    </dgm:pt>
    <dgm:pt modelId="{937A81BD-67D9-44FB-AF04-FEE9C3FF0CC8}" type="sibTrans" cxnId="{F88923E7-9BA3-444C-A793-52AAAFCF2379}">
      <dgm:prSet/>
      <dgm:spPr/>
      <dgm:t>
        <a:bodyPr/>
        <a:lstStyle/>
        <a:p>
          <a:endParaRPr lang="en-US"/>
        </a:p>
      </dgm:t>
    </dgm:pt>
    <dgm:pt modelId="{55C6B0E1-718D-4BA2-BF8A-BFD5BB612BC1}">
      <dgm:prSet/>
      <dgm:spPr/>
      <dgm:t>
        <a:bodyPr/>
        <a:lstStyle/>
        <a:p>
          <a:r>
            <a:rPr lang="lv-LV" b="1" dirty="0">
              <a:latin typeface="Calibri" panose="020F0502020204030204" pitchFamily="34" charset="0"/>
              <a:cs typeface="Calibri" panose="020F0502020204030204" pitchFamily="34" charset="0"/>
            </a:rPr>
            <a:t>Resursu degradācija, ierobežoti resursi, ekoloģiskās problēmas.</a:t>
          </a:r>
        </a:p>
      </dgm:t>
    </dgm:pt>
    <dgm:pt modelId="{B5B18147-0C90-4B0D-905D-09DAEE575C74}" type="parTrans" cxnId="{993164E2-42B5-4B9A-BA03-3C77A81F0385}">
      <dgm:prSet/>
      <dgm:spPr/>
      <dgm:t>
        <a:bodyPr/>
        <a:lstStyle/>
        <a:p>
          <a:endParaRPr lang="en-US"/>
        </a:p>
      </dgm:t>
    </dgm:pt>
    <dgm:pt modelId="{9C8B3AC6-0C08-4EB0-828E-899042118ED8}" type="sibTrans" cxnId="{993164E2-42B5-4B9A-BA03-3C77A81F0385}">
      <dgm:prSet/>
      <dgm:spPr/>
      <dgm:t>
        <a:bodyPr/>
        <a:lstStyle/>
        <a:p>
          <a:endParaRPr lang="en-US"/>
        </a:p>
      </dgm:t>
    </dgm:pt>
    <dgm:pt modelId="{FB67987D-B376-4C01-8AF0-1C70BDD86D9D}" type="pres">
      <dgm:prSet presAssocID="{06A3971F-C760-466E-A72E-0B6517D1EFF8}" presName="vert0" presStyleCnt="0">
        <dgm:presLayoutVars>
          <dgm:dir/>
          <dgm:animOne val="branch"/>
          <dgm:animLvl val="lvl"/>
        </dgm:presLayoutVars>
      </dgm:prSet>
      <dgm:spPr/>
    </dgm:pt>
    <dgm:pt modelId="{534A19D7-B590-45CA-A2BF-D6A01E999601}" type="pres">
      <dgm:prSet presAssocID="{2E89FB64-0347-48AF-8FAA-4B92E3CD32D5}" presName="thickLine" presStyleLbl="alignNode1" presStyleIdx="0" presStyleCnt="3"/>
      <dgm:spPr/>
    </dgm:pt>
    <dgm:pt modelId="{F6086961-A820-46A9-B82C-4FC4A55037FE}" type="pres">
      <dgm:prSet presAssocID="{2E89FB64-0347-48AF-8FAA-4B92E3CD32D5}" presName="horz1" presStyleCnt="0"/>
      <dgm:spPr/>
    </dgm:pt>
    <dgm:pt modelId="{BE6F95C3-F86D-4D93-9FFB-225AAF83C5C7}" type="pres">
      <dgm:prSet presAssocID="{2E89FB64-0347-48AF-8FAA-4B92E3CD32D5}" presName="tx1" presStyleLbl="revTx" presStyleIdx="0" presStyleCnt="3"/>
      <dgm:spPr/>
    </dgm:pt>
    <dgm:pt modelId="{7E8ED649-6A0C-4914-8039-6C78B0BA3963}" type="pres">
      <dgm:prSet presAssocID="{2E89FB64-0347-48AF-8FAA-4B92E3CD32D5}" presName="vert1" presStyleCnt="0"/>
      <dgm:spPr/>
    </dgm:pt>
    <dgm:pt modelId="{77374874-FCE6-4378-9AFF-A0FEE0718647}" type="pres">
      <dgm:prSet presAssocID="{4DED8F8E-41AE-4309-92D6-35DEE86C40B5}" presName="thickLine" presStyleLbl="alignNode1" presStyleIdx="1" presStyleCnt="3"/>
      <dgm:spPr/>
    </dgm:pt>
    <dgm:pt modelId="{DCC155F0-6FD8-4A75-9FC3-B7F420E561EA}" type="pres">
      <dgm:prSet presAssocID="{4DED8F8E-41AE-4309-92D6-35DEE86C40B5}" presName="horz1" presStyleCnt="0"/>
      <dgm:spPr/>
    </dgm:pt>
    <dgm:pt modelId="{E72FF2B6-3941-48C5-A402-7D474FEB50A8}" type="pres">
      <dgm:prSet presAssocID="{4DED8F8E-41AE-4309-92D6-35DEE86C40B5}" presName="tx1" presStyleLbl="revTx" presStyleIdx="1" presStyleCnt="3"/>
      <dgm:spPr/>
    </dgm:pt>
    <dgm:pt modelId="{16B13CC2-400D-44D2-8949-83C66175E6A9}" type="pres">
      <dgm:prSet presAssocID="{4DED8F8E-41AE-4309-92D6-35DEE86C40B5}" presName="vert1" presStyleCnt="0"/>
      <dgm:spPr/>
    </dgm:pt>
    <dgm:pt modelId="{C045C82B-372B-4FD4-8D24-E961DC374151}" type="pres">
      <dgm:prSet presAssocID="{55C6B0E1-718D-4BA2-BF8A-BFD5BB612BC1}" presName="thickLine" presStyleLbl="alignNode1" presStyleIdx="2" presStyleCnt="3"/>
      <dgm:spPr/>
    </dgm:pt>
    <dgm:pt modelId="{7706E9EB-134F-4B8F-A2AB-3F1A7D09E72C}" type="pres">
      <dgm:prSet presAssocID="{55C6B0E1-718D-4BA2-BF8A-BFD5BB612BC1}" presName="horz1" presStyleCnt="0"/>
      <dgm:spPr/>
    </dgm:pt>
    <dgm:pt modelId="{93716714-AD01-4F7C-BD22-766999065F3D}" type="pres">
      <dgm:prSet presAssocID="{55C6B0E1-718D-4BA2-BF8A-BFD5BB612BC1}" presName="tx1" presStyleLbl="revTx" presStyleIdx="2" presStyleCnt="3" custScaleY="116006"/>
      <dgm:spPr/>
    </dgm:pt>
    <dgm:pt modelId="{70836451-2C9F-4B75-B94D-34E206E5AF41}" type="pres">
      <dgm:prSet presAssocID="{55C6B0E1-718D-4BA2-BF8A-BFD5BB612BC1}" presName="vert1" presStyleCnt="0"/>
      <dgm:spPr/>
    </dgm:pt>
  </dgm:ptLst>
  <dgm:cxnLst>
    <dgm:cxn modelId="{79264853-7126-4532-985C-6E1B5A77E6B3}" type="presOf" srcId="{06A3971F-C760-466E-A72E-0B6517D1EFF8}" destId="{FB67987D-B376-4C01-8AF0-1C70BDD86D9D}" srcOrd="0" destOrd="0" presId="urn:microsoft.com/office/officeart/2008/layout/LinedList"/>
    <dgm:cxn modelId="{84D020BC-62F5-4973-B246-86ED6B5CAE25}" srcId="{06A3971F-C760-466E-A72E-0B6517D1EFF8}" destId="{2E89FB64-0347-48AF-8FAA-4B92E3CD32D5}" srcOrd="0" destOrd="0" parTransId="{CE1CE449-8701-49BB-BB62-CE86D802BADE}" sibTransId="{8C6AF619-09A5-4197-8ACC-78D15C84D669}"/>
    <dgm:cxn modelId="{2D63D9C9-8022-4D35-98FF-20B96446DED0}" type="presOf" srcId="{2E89FB64-0347-48AF-8FAA-4B92E3CD32D5}" destId="{BE6F95C3-F86D-4D93-9FFB-225AAF83C5C7}" srcOrd="0" destOrd="0" presId="urn:microsoft.com/office/officeart/2008/layout/LinedList"/>
    <dgm:cxn modelId="{A77289CB-651C-44EE-AAA0-ED35D8CAE172}" type="presOf" srcId="{4DED8F8E-41AE-4309-92D6-35DEE86C40B5}" destId="{E72FF2B6-3941-48C5-A402-7D474FEB50A8}" srcOrd="0" destOrd="0" presId="urn:microsoft.com/office/officeart/2008/layout/LinedList"/>
    <dgm:cxn modelId="{993164E2-42B5-4B9A-BA03-3C77A81F0385}" srcId="{06A3971F-C760-466E-A72E-0B6517D1EFF8}" destId="{55C6B0E1-718D-4BA2-BF8A-BFD5BB612BC1}" srcOrd="2" destOrd="0" parTransId="{B5B18147-0C90-4B0D-905D-09DAEE575C74}" sibTransId="{9C8B3AC6-0C08-4EB0-828E-899042118ED8}"/>
    <dgm:cxn modelId="{F88923E7-9BA3-444C-A793-52AAAFCF2379}" srcId="{06A3971F-C760-466E-A72E-0B6517D1EFF8}" destId="{4DED8F8E-41AE-4309-92D6-35DEE86C40B5}" srcOrd="1" destOrd="0" parTransId="{ACD381B4-1F4A-4661-9FEF-6C6B18E14B9A}" sibTransId="{937A81BD-67D9-44FB-AF04-FEE9C3FF0CC8}"/>
    <dgm:cxn modelId="{41C0DEF8-FA16-4AB0-B8D7-A62927F3E9D0}" type="presOf" srcId="{55C6B0E1-718D-4BA2-BF8A-BFD5BB612BC1}" destId="{93716714-AD01-4F7C-BD22-766999065F3D}" srcOrd="0" destOrd="0" presId="urn:microsoft.com/office/officeart/2008/layout/LinedList"/>
    <dgm:cxn modelId="{B3DC739A-3AE6-46F1-9706-CB2A8D02F088}" type="presParOf" srcId="{FB67987D-B376-4C01-8AF0-1C70BDD86D9D}" destId="{534A19D7-B590-45CA-A2BF-D6A01E999601}" srcOrd="0" destOrd="0" presId="urn:microsoft.com/office/officeart/2008/layout/LinedList"/>
    <dgm:cxn modelId="{64B12E58-5D6F-4E99-80EB-8FA7EFB52828}" type="presParOf" srcId="{FB67987D-B376-4C01-8AF0-1C70BDD86D9D}" destId="{F6086961-A820-46A9-B82C-4FC4A55037FE}" srcOrd="1" destOrd="0" presId="urn:microsoft.com/office/officeart/2008/layout/LinedList"/>
    <dgm:cxn modelId="{89163915-DF6A-4991-A42A-9A6584E687EB}" type="presParOf" srcId="{F6086961-A820-46A9-B82C-4FC4A55037FE}" destId="{BE6F95C3-F86D-4D93-9FFB-225AAF83C5C7}" srcOrd="0" destOrd="0" presId="urn:microsoft.com/office/officeart/2008/layout/LinedList"/>
    <dgm:cxn modelId="{747F4A35-87B2-46C2-BBCB-F2518922D046}" type="presParOf" srcId="{F6086961-A820-46A9-B82C-4FC4A55037FE}" destId="{7E8ED649-6A0C-4914-8039-6C78B0BA3963}" srcOrd="1" destOrd="0" presId="urn:microsoft.com/office/officeart/2008/layout/LinedList"/>
    <dgm:cxn modelId="{27B4B597-F65C-4F24-9B74-66C681CC15F4}" type="presParOf" srcId="{FB67987D-B376-4C01-8AF0-1C70BDD86D9D}" destId="{77374874-FCE6-4378-9AFF-A0FEE0718647}" srcOrd="2" destOrd="0" presId="urn:microsoft.com/office/officeart/2008/layout/LinedList"/>
    <dgm:cxn modelId="{C7DF78FD-4624-4D5F-B967-1FFBB257D7D7}" type="presParOf" srcId="{FB67987D-B376-4C01-8AF0-1C70BDD86D9D}" destId="{DCC155F0-6FD8-4A75-9FC3-B7F420E561EA}" srcOrd="3" destOrd="0" presId="urn:microsoft.com/office/officeart/2008/layout/LinedList"/>
    <dgm:cxn modelId="{C7E50DB4-4FCA-48C7-974E-8C96664D77B4}" type="presParOf" srcId="{DCC155F0-6FD8-4A75-9FC3-B7F420E561EA}" destId="{E72FF2B6-3941-48C5-A402-7D474FEB50A8}" srcOrd="0" destOrd="0" presId="urn:microsoft.com/office/officeart/2008/layout/LinedList"/>
    <dgm:cxn modelId="{06F508DB-687B-45D2-A0CD-2C5B7067B7D8}" type="presParOf" srcId="{DCC155F0-6FD8-4A75-9FC3-B7F420E561EA}" destId="{16B13CC2-400D-44D2-8949-83C66175E6A9}" srcOrd="1" destOrd="0" presId="urn:microsoft.com/office/officeart/2008/layout/LinedList"/>
    <dgm:cxn modelId="{94E4471B-DBFF-47CB-8C07-504EC3187DF7}" type="presParOf" srcId="{FB67987D-B376-4C01-8AF0-1C70BDD86D9D}" destId="{C045C82B-372B-4FD4-8D24-E961DC374151}" srcOrd="4" destOrd="0" presId="urn:microsoft.com/office/officeart/2008/layout/LinedList"/>
    <dgm:cxn modelId="{82B77F02-48F1-4F38-88AC-098C02B2900A}" type="presParOf" srcId="{FB67987D-B376-4C01-8AF0-1C70BDD86D9D}" destId="{7706E9EB-134F-4B8F-A2AB-3F1A7D09E72C}" srcOrd="5" destOrd="0" presId="urn:microsoft.com/office/officeart/2008/layout/LinedList"/>
    <dgm:cxn modelId="{9E5CE36D-8559-47E6-B586-658BE84E1DE2}" type="presParOf" srcId="{7706E9EB-134F-4B8F-A2AB-3F1A7D09E72C}" destId="{93716714-AD01-4F7C-BD22-766999065F3D}" srcOrd="0" destOrd="0" presId="urn:microsoft.com/office/officeart/2008/layout/LinedList"/>
    <dgm:cxn modelId="{19679BC9-2988-41E9-8212-EE59FC10F3F0}" type="presParOf" srcId="{7706E9EB-134F-4B8F-A2AB-3F1A7D09E72C}" destId="{70836451-2C9F-4B75-B94D-34E206E5AF41}"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F7B195-5154-43A2-A0A9-13FB0C488243}"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4714FE75-446C-4CF9-B075-6370F48DB2CB}">
      <dgm:prSet custT="1"/>
      <dgm:spPr/>
      <dgm:t>
        <a:bodyPr/>
        <a:lstStyle/>
        <a:p>
          <a:r>
            <a:rPr lang="lv-LV" sz="2200" b="1" dirty="0">
              <a:latin typeface="Calibri" panose="020F0502020204030204" pitchFamily="34" charset="0"/>
              <a:cs typeface="Calibri" panose="020F0502020204030204" pitchFamily="34" charset="0"/>
            </a:rPr>
            <a:t>1955</a:t>
          </a:r>
          <a:r>
            <a:rPr lang="lv-LV" sz="2200" dirty="0">
              <a:latin typeface="Calibri" panose="020F0502020204030204" pitchFamily="34" charset="0"/>
              <a:cs typeface="Calibri" panose="020F0502020204030204" pitchFamily="34" charset="0"/>
            </a:rPr>
            <a:t> Rasels-Einšteins </a:t>
          </a:r>
          <a:r>
            <a:rPr lang="lv-LV" sz="2200" b="1" dirty="0" err="1">
              <a:latin typeface="Calibri" panose="020F0502020204030204" pitchFamily="34" charset="0"/>
              <a:cs typeface="Calibri" panose="020F0502020204030204" pitchFamily="34" charset="0"/>
            </a:rPr>
            <a:t>Manifesto</a:t>
          </a:r>
          <a:endParaRPr lang="en-US" sz="2200" b="1" dirty="0">
            <a:latin typeface="Calibri" panose="020F0502020204030204" pitchFamily="34" charset="0"/>
            <a:cs typeface="Calibri" panose="020F0502020204030204" pitchFamily="34" charset="0"/>
          </a:endParaRPr>
        </a:p>
      </dgm:t>
    </dgm:pt>
    <dgm:pt modelId="{534E92AF-FF7B-4F30-9A4F-3A82CCBC2479}" type="parTrans" cxnId="{FF9520D0-0FEB-4F4F-A91A-6F8C1C2A31AB}">
      <dgm:prSet/>
      <dgm:spPr/>
      <dgm:t>
        <a:bodyPr/>
        <a:lstStyle/>
        <a:p>
          <a:endParaRPr lang="en-US" sz="2200">
            <a:latin typeface="+mj-lt"/>
          </a:endParaRPr>
        </a:p>
      </dgm:t>
    </dgm:pt>
    <dgm:pt modelId="{6918A8FF-6A8A-4A04-9D32-E23660D1B9F4}" type="sibTrans" cxnId="{FF9520D0-0FEB-4F4F-A91A-6F8C1C2A31AB}">
      <dgm:prSet/>
      <dgm:spPr/>
      <dgm:t>
        <a:bodyPr/>
        <a:lstStyle/>
        <a:p>
          <a:endParaRPr lang="en-US" sz="2200">
            <a:latin typeface="+mj-lt"/>
          </a:endParaRPr>
        </a:p>
      </dgm:t>
    </dgm:pt>
    <dgm:pt modelId="{2BEA5D36-E9D0-4B91-8C59-A35587661BC3}">
      <dgm:prSet custT="1"/>
      <dgm:spPr/>
      <dgm:t>
        <a:bodyPr/>
        <a:lstStyle/>
        <a:p>
          <a:r>
            <a:rPr lang="lv-LV" sz="2200" b="1" dirty="0">
              <a:latin typeface="Calibri" panose="020F0502020204030204" pitchFamily="34" charset="0"/>
              <a:cs typeface="Calibri" panose="020F0502020204030204" pitchFamily="34" charset="0"/>
            </a:rPr>
            <a:t>1972 </a:t>
          </a:r>
          <a:r>
            <a:rPr lang="lv-LV" sz="2200" dirty="0">
              <a:latin typeface="Calibri" panose="020F0502020204030204" pitchFamily="34" charset="0"/>
              <a:cs typeface="Calibri" panose="020F0502020204030204" pitchFamily="34" charset="0"/>
            </a:rPr>
            <a:t>Romas klubs </a:t>
          </a:r>
          <a:r>
            <a:rPr lang="lv-LV" sz="2200" b="1" dirty="0">
              <a:latin typeface="Calibri" panose="020F0502020204030204" pitchFamily="34" charset="0"/>
              <a:cs typeface="Calibri" panose="020F0502020204030204" pitchFamily="34" charset="0"/>
            </a:rPr>
            <a:t>«Limits to </a:t>
          </a:r>
          <a:r>
            <a:rPr lang="lv-LV" sz="2200" b="1" dirty="0" err="1">
              <a:latin typeface="Calibri" panose="020F0502020204030204" pitchFamily="34" charset="0"/>
              <a:cs typeface="Calibri" panose="020F0502020204030204" pitchFamily="34" charset="0"/>
            </a:rPr>
            <a:t>Growth</a:t>
          </a:r>
          <a:r>
            <a:rPr lang="lv-LV" sz="2200" b="1" dirty="0">
              <a:latin typeface="Calibri" panose="020F0502020204030204" pitchFamily="34" charset="0"/>
              <a:cs typeface="Calibri" panose="020F0502020204030204" pitchFamily="34" charset="0"/>
            </a:rPr>
            <a:t>» </a:t>
          </a:r>
          <a:r>
            <a:rPr lang="lv-LV" sz="2200" i="1" dirty="0">
              <a:latin typeface="Calibri" panose="020F0502020204030204" pitchFamily="34" charset="0"/>
              <a:cs typeface="Calibri" panose="020F0502020204030204" pitchFamily="34" charset="0"/>
            </a:rPr>
            <a:t>(Pieauguma robežas)</a:t>
          </a:r>
          <a:endParaRPr lang="en-US" sz="2200" i="1" dirty="0">
            <a:latin typeface="Calibri" panose="020F0502020204030204" pitchFamily="34" charset="0"/>
            <a:cs typeface="Calibri" panose="020F0502020204030204" pitchFamily="34" charset="0"/>
          </a:endParaRPr>
        </a:p>
      </dgm:t>
    </dgm:pt>
    <dgm:pt modelId="{D0B62CB5-4479-4383-81AE-E137846184EF}" type="parTrans" cxnId="{C4FE5027-2FC2-4262-8196-D9F4A226314A}">
      <dgm:prSet/>
      <dgm:spPr/>
      <dgm:t>
        <a:bodyPr/>
        <a:lstStyle/>
        <a:p>
          <a:endParaRPr lang="en-US" sz="2200">
            <a:latin typeface="+mj-lt"/>
          </a:endParaRPr>
        </a:p>
      </dgm:t>
    </dgm:pt>
    <dgm:pt modelId="{09566AA4-74DF-42E5-B660-C9379F92966D}" type="sibTrans" cxnId="{C4FE5027-2FC2-4262-8196-D9F4A226314A}">
      <dgm:prSet/>
      <dgm:spPr/>
      <dgm:t>
        <a:bodyPr/>
        <a:lstStyle/>
        <a:p>
          <a:endParaRPr lang="en-US" sz="2200">
            <a:latin typeface="+mj-lt"/>
          </a:endParaRPr>
        </a:p>
      </dgm:t>
    </dgm:pt>
    <dgm:pt modelId="{8A4F3A65-123B-4F13-A608-7BEA0E775DC0}">
      <dgm:prSet custT="1"/>
      <dgm:spPr/>
      <dgm:t>
        <a:bodyPr/>
        <a:lstStyle/>
        <a:p>
          <a:r>
            <a:rPr lang="en-US" sz="2200" b="1" dirty="0">
              <a:latin typeface="Calibri" panose="020F0502020204030204" pitchFamily="34" charset="0"/>
              <a:cs typeface="Calibri" panose="020F0502020204030204" pitchFamily="34" charset="0"/>
            </a:rPr>
            <a:t>1972 </a:t>
          </a:r>
          <a:r>
            <a:rPr lang="lv-LV" sz="2200" b="0" dirty="0">
              <a:latin typeface="Calibri" panose="020F0502020204030204" pitchFamily="34" charset="0"/>
              <a:cs typeface="Calibri" panose="020F0502020204030204" pitchFamily="34" charset="0"/>
            </a:rPr>
            <a:t>Apvienoto Nāciju konference Stokholmā par vides jautājumiem</a:t>
          </a:r>
        </a:p>
        <a:p>
          <a:endParaRPr lang="lv-LV" sz="2200" b="1" dirty="0">
            <a:latin typeface="+mj-lt"/>
          </a:endParaRPr>
        </a:p>
      </dgm:t>
    </dgm:pt>
    <dgm:pt modelId="{0E371AF5-C2EF-4436-B636-73BC1190C115}" type="parTrans" cxnId="{00F187B4-7549-4172-A7A6-47BDA109034E}">
      <dgm:prSet/>
      <dgm:spPr/>
      <dgm:t>
        <a:bodyPr/>
        <a:lstStyle/>
        <a:p>
          <a:endParaRPr lang="en-US" sz="2200">
            <a:latin typeface="+mj-lt"/>
          </a:endParaRPr>
        </a:p>
      </dgm:t>
    </dgm:pt>
    <dgm:pt modelId="{98EE5367-18CE-4683-A39B-D9953AD3FF81}" type="sibTrans" cxnId="{00F187B4-7549-4172-A7A6-47BDA109034E}">
      <dgm:prSet/>
      <dgm:spPr/>
      <dgm:t>
        <a:bodyPr/>
        <a:lstStyle/>
        <a:p>
          <a:endParaRPr lang="en-US" sz="2200">
            <a:latin typeface="+mj-lt"/>
          </a:endParaRPr>
        </a:p>
      </dgm:t>
    </dgm:pt>
    <dgm:pt modelId="{BD12C4D4-5945-44B9-A678-A55EF686339F}">
      <dgm:prSet custT="1"/>
      <dgm:spPr/>
      <dgm:t>
        <a:bodyPr/>
        <a:lstStyle/>
        <a:p>
          <a:r>
            <a:rPr lang="lv-LV" sz="2200" b="1" dirty="0">
              <a:latin typeface="Calibri" panose="020F0502020204030204" pitchFamily="34" charset="0"/>
              <a:cs typeface="Calibri" panose="020F0502020204030204" pitchFamily="34" charset="0"/>
            </a:rPr>
            <a:t>1973</a:t>
          </a:r>
          <a:r>
            <a:rPr lang="lv-LV" sz="2200" dirty="0">
              <a:latin typeface="Calibri" panose="020F0502020204030204" pitchFamily="34" charset="0"/>
              <a:cs typeface="Calibri" panose="020F0502020204030204" pitchFamily="34" charset="0"/>
            </a:rPr>
            <a:t> E.F. </a:t>
          </a:r>
          <a:r>
            <a:rPr lang="lv-LV" sz="2200" dirty="0" err="1">
              <a:latin typeface="Calibri" panose="020F0502020204030204" pitchFamily="34" charset="0"/>
              <a:cs typeface="Calibri" panose="020F0502020204030204" pitchFamily="34" charset="0"/>
            </a:rPr>
            <a:t>Šumahers</a:t>
          </a:r>
          <a:r>
            <a:rPr lang="lv-LV" sz="2200" dirty="0">
              <a:latin typeface="Calibri" panose="020F0502020204030204" pitchFamily="34" charset="0"/>
              <a:cs typeface="Calibri" panose="020F0502020204030204" pitchFamily="34" charset="0"/>
            </a:rPr>
            <a:t> grāmata </a:t>
          </a:r>
          <a:r>
            <a:rPr lang="lv-LV" sz="2200" b="1" dirty="0">
              <a:latin typeface="Calibri" panose="020F0502020204030204" pitchFamily="34" charset="0"/>
              <a:cs typeface="Calibri" panose="020F0502020204030204" pitchFamily="34" charset="0"/>
            </a:rPr>
            <a:t>«</a:t>
          </a:r>
          <a:r>
            <a:rPr lang="lv-LV" sz="2200" b="1" dirty="0" err="1">
              <a:latin typeface="Calibri" panose="020F0502020204030204" pitchFamily="34" charset="0"/>
              <a:cs typeface="Calibri" panose="020F0502020204030204" pitchFamily="34" charset="0"/>
            </a:rPr>
            <a:t>Small</a:t>
          </a:r>
          <a:r>
            <a:rPr lang="lv-LV" sz="2200" b="1" dirty="0">
              <a:latin typeface="Calibri" panose="020F0502020204030204" pitchFamily="34" charset="0"/>
              <a:cs typeface="Calibri" panose="020F0502020204030204" pitchFamily="34" charset="0"/>
            </a:rPr>
            <a:t> </a:t>
          </a:r>
          <a:r>
            <a:rPr lang="lv-LV" sz="2200" b="1" dirty="0" err="1">
              <a:latin typeface="Calibri" panose="020F0502020204030204" pitchFamily="34" charset="0"/>
              <a:cs typeface="Calibri" panose="020F0502020204030204" pitchFamily="34" charset="0"/>
            </a:rPr>
            <a:t>is</a:t>
          </a:r>
          <a:r>
            <a:rPr lang="lv-LV" sz="2200" b="1" dirty="0">
              <a:latin typeface="Calibri" panose="020F0502020204030204" pitchFamily="34" charset="0"/>
              <a:cs typeface="Calibri" panose="020F0502020204030204" pitchFamily="34" charset="0"/>
            </a:rPr>
            <a:t> </a:t>
          </a:r>
          <a:r>
            <a:rPr lang="lv-LV" sz="2200" b="1" dirty="0" err="1">
              <a:latin typeface="Calibri" panose="020F0502020204030204" pitchFamily="34" charset="0"/>
              <a:cs typeface="Calibri" panose="020F0502020204030204" pitchFamily="34" charset="0"/>
            </a:rPr>
            <a:t>beautiful</a:t>
          </a:r>
          <a:r>
            <a:rPr lang="lv-LV" sz="2200" b="1" dirty="0">
              <a:latin typeface="Calibri" panose="020F0502020204030204" pitchFamily="34" charset="0"/>
              <a:cs typeface="Calibri" panose="020F0502020204030204" pitchFamily="34" charset="0"/>
            </a:rPr>
            <a:t>»</a:t>
          </a:r>
          <a:r>
            <a:rPr lang="lv-LV" sz="2200" dirty="0">
              <a:latin typeface="Calibri" panose="020F0502020204030204" pitchFamily="34" charset="0"/>
              <a:cs typeface="Calibri" panose="020F0502020204030204" pitchFamily="34" charset="0"/>
            </a:rPr>
            <a:t> (Mazs ir skaists)</a:t>
          </a:r>
          <a:endParaRPr lang="lv-LV" sz="2200" b="1" dirty="0">
            <a:latin typeface="Calibri" panose="020F0502020204030204" pitchFamily="34" charset="0"/>
            <a:cs typeface="Calibri" panose="020F0502020204030204" pitchFamily="34" charset="0"/>
          </a:endParaRPr>
        </a:p>
      </dgm:t>
    </dgm:pt>
    <dgm:pt modelId="{389EE24B-5730-410B-86EC-F6AAACD96544}" type="parTrans" cxnId="{A00FC958-113F-4D86-A5BF-E911C1D96C6F}">
      <dgm:prSet/>
      <dgm:spPr/>
      <dgm:t>
        <a:bodyPr/>
        <a:lstStyle/>
        <a:p>
          <a:endParaRPr lang="en-US" sz="2200">
            <a:latin typeface="+mj-lt"/>
          </a:endParaRPr>
        </a:p>
      </dgm:t>
    </dgm:pt>
    <dgm:pt modelId="{0DE6F8EB-1A69-4725-9924-F5E03E29B6B1}" type="sibTrans" cxnId="{A00FC958-113F-4D86-A5BF-E911C1D96C6F}">
      <dgm:prSet/>
      <dgm:spPr/>
      <dgm:t>
        <a:bodyPr/>
        <a:lstStyle/>
        <a:p>
          <a:endParaRPr lang="en-US" sz="2200">
            <a:latin typeface="+mj-lt"/>
          </a:endParaRPr>
        </a:p>
      </dgm:t>
    </dgm:pt>
    <dgm:pt modelId="{13BDC79D-75E8-441A-9A08-B420F6CEB335}">
      <dgm:prSet custT="1"/>
      <dgm:spPr/>
      <dgm:t>
        <a:bodyPr/>
        <a:lstStyle/>
        <a:p>
          <a:r>
            <a:rPr lang="lv-LV" sz="2200" b="1" dirty="0">
              <a:latin typeface="Calibri" panose="020F0502020204030204" pitchFamily="34" charset="0"/>
              <a:cs typeface="Calibri" panose="020F0502020204030204" pitchFamily="34" charset="0"/>
            </a:rPr>
            <a:t>1977 </a:t>
          </a:r>
          <a:r>
            <a:rPr lang="lv-LV" sz="2200" b="0" dirty="0">
              <a:latin typeface="Calibri" panose="020F0502020204030204" pitchFamily="34" charset="0"/>
              <a:cs typeface="Calibri" panose="020F0502020204030204" pitchFamily="34" charset="0"/>
            </a:rPr>
            <a:t>H. E. Dali  grāmata </a:t>
          </a:r>
          <a:r>
            <a:rPr lang="lv-LV" sz="2200" b="1" dirty="0">
              <a:latin typeface="Calibri" panose="020F0502020204030204" pitchFamily="34" charset="0"/>
              <a:cs typeface="Calibri" panose="020F0502020204030204" pitchFamily="34" charset="0"/>
            </a:rPr>
            <a:t>“</a:t>
          </a:r>
          <a:r>
            <a:rPr lang="lv-LV" sz="2200" b="1" dirty="0" err="1">
              <a:latin typeface="Calibri" panose="020F0502020204030204" pitchFamily="34" charset="0"/>
              <a:cs typeface="Calibri" panose="020F0502020204030204" pitchFamily="34" charset="0"/>
            </a:rPr>
            <a:t>Steady</a:t>
          </a:r>
          <a:r>
            <a:rPr lang="lv-LV" sz="2200" b="1" dirty="0">
              <a:latin typeface="Calibri" panose="020F0502020204030204" pitchFamily="34" charset="0"/>
              <a:cs typeface="Calibri" panose="020F0502020204030204" pitchFamily="34" charset="0"/>
            </a:rPr>
            <a:t> – </a:t>
          </a:r>
          <a:r>
            <a:rPr lang="lv-LV" sz="2200" b="1" dirty="0" err="1">
              <a:latin typeface="Calibri" panose="020F0502020204030204" pitchFamily="34" charset="0"/>
              <a:cs typeface="Calibri" panose="020F0502020204030204" pitchFamily="34" charset="0"/>
            </a:rPr>
            <a:t>state</a:t>
          </a:r>
          <a:r>
            <a:rPr lang="lv-LV" sz="2200" b="1" dirty="0">
              <a:latin typeface="Calibri" panose="020F0502020204030204" pitchFamily="34" charset="0"/>
              <a:cs typeface="Calibri" panose="020F0502020204030204" pitchFamily="34" charset="0"/>
            </a:rPr>
            <a:t> </a:t>
          </a:r>
          <a:r>
            <a:rPr lang="lv-LV" sz="2200" b="1" dirty="0" err="1">
              <a:latin typeface="Calibri" panose="020F0502020204030204" pitchFamily="34" charset="0"/>
              <a:cs typeface="Calibri" panose="020F0502020204030204" pitchFamily="34" charset="0"/>
            </a:rPr>
            <a:t>economics</a:t>
          </a:r>
          <a:r>
            <a:rPr lang="lv-LV" sz="2200" b="1" dirty="0">
              <a:latin typeface="Calibri" panose="020F0502020204030204" pitchFamily="34" charset="0"/>
              <a:cs typeface="Calibri" panose="020F0502020204030204" pitchFamily="34" charset="0"/>
            </a:rPr>
            <a:t>»</a:t>
          </a:r>
          <a:r>
            <a:rPr lang="lv-LV" sz="2200" b="0" dirty="0">
              <a:latin typeface="Calibri" panose="020F0502020204030204" pitchFamily="34" charset="0"/>
              <a:cs typeface="Calibri" panose="020F0502020204030204" pitchFamily="34" charset="0"/>
            </a:rPr>
            <a:t> (Līdzsvara valsts ekonomika)</a:t>
          </a:r>
          <a:endParaRPr lang="en-US" sz="2200" b="0" dirty="0">
            <a:latin typeface="Calibri" panose="020F0502020204030204" pitchFamily="34" charset="0"/>
            <a:cs typeface="Calibri" panose="020F0502020204030204" pitchFamily="34" charset="0"/>
          </a:endParaRPr>
        </a:p>
      </dgm:t>
    </dgm:pt>
    <dgm:pt modelId="{E8933CCC-D946-47D5-95C3-C467C158CA1C}" type="parTrans" cxnId="{4269F19C-226B-4357-AEC5-F6C7F29B4C5A}">
      <dgm:prSet/>
      <dgm:spPr/>
      <dgm:t>
        <a:bodyPr/>
        <a:lstStyle/>
        <a:p>
          <a:endParaRPr lang="en-US" sz="2200">
            <a:latin typeface="+mj-lt"/>
          </a:endParaRPr>
        </a:p>
      </dgm:t>
    </dgm:pt>
    <dgm:pt modelId="{7CBB9C81-DBC4-4569-9D66-3104E745AAA4}" type="sibTrans" cxnId="{4269F19C-226B-4357-AEC5-F6C7F29B4C5A}">
      <dgm:prSet/>
      <dgm:spPr/>
      <dgm:t>
        <a:bodyPr/>
        <a:lstStyle/>
        <a:p>
          <a:endParaRPr lang="en-US" sz="2200">
            <a:latin typeface="+mj-lt"/>
          </a:endParaRPr>
        </a:p>
      </dgm:t>
    </dgm:pt>
    <dgm:pt modelId="{B078F4CC-14E9-48A1-BC87-F74B0A62A984}" type="pres">
      <dgm:prSet presAssocID="{59F7B195-5154-43A2-A0A9-13FB0C488243}" presName="vert0" presStyleCnt="0">
        <dgm:presLayoutVars>
          <dgm:dir/>
          <dgm:animOne val="branch"/>
          <dgm:animLvl val="lvl"/>
        </dgm:presLayoutVars>
      </dgm:prSet>
      <dgm:spPr/>
    </dgm:pt>
    <dgm:pt modelId="{11C6A641-3F93-495C-A7BC-F69B5C045963}" type="pres">
      <dgm:prSet presAssocID="{4714FE75-446C-4CF9-B075-6370F48DB2CB}" presName="thickLine" presStyleLbl="alignNode1" presStyleIdx="0" presStyleCnt="5"/>
      <dgm:spPr/>
    </dgm:pt>
    <dgm:pt modelId="{13B84222-3C46-4DE7-817A-A4783F1EB4AF}" type="pres">
      <dgm:prSet presAssocID="{4714FE75-446C-4CF9-B075-6370F48DB2CB}" presName="horz1" presStyleCnt="0"/>
      <dgm:spPr/>
    </dgm:pt>
    <dgm:pt modelId="{B83079FD-D8E2-4149-AC49-18325076919F}" type="pres">
      <dgm:prSet presAssocID="{4714FE75-446C-4CF9-B075-6370F48DB2CB}" presName="tx1" presStyleLbl="revTx" presStyleIdx="0" presStyleCnt="5"/>
      <dgm:spPr/>
    </dgm:pt>
    <dgm:pt modelId="{7CA46E1F-C55E-4FF9-87C2-6344981AF88A}" type="pres">
      <dgm:prSet presAssocID="{4714FE75-446C-4CF9-B075-6370F48DB2CB}" presName="vert1" presStyleCnt="0"/>
      <dgm:spPr/>
    </dgm:pt>
    <dgm:pt modelId="{5B8CE6E1-FEDE-4B80-B15A-327A8117CEB1}" type="pres">
      <dgm:prSet presAssocID="{2BEA5D36-E9D0-4B91-8C59-A35587661BC3}" presName="thickLine" presStyleLbl="alignNode1" presStyleIdx="1" presStyleCnt="5"/>
      <dgm:spPr/>
    </dgm:pt>
    <dgm:pt modelId="{BC717CF6-99AC-41D1-8370-7DC6361887A6}" type="pres">
      <dgm:prSet presAssocID="{2BEA5D36-E9D0-4B91-8C59-A35587661BC3}" presName="horz1" presStyleCnt="0"/>
      <dgm:spPr/>
    </dgm:pt>
    <dgm:pt modelId="{43C09E42-EB14-4337-9AB7-9D25650861C1}" type="pres">
      <dgm:prSet presAssocID="{2BEA5D36-E9D0-4B91-8C59-A35587661BC3}" presName="tx1" presStyleLbl="revTx" presStyleIdx="1" presStyleCnt="5"/>
      <dgm:spPr/>
    </dgm:pt>
    <dgm:pt modelId="{336D545D-7833-48C0-A8AF-C2E2B2B86137}" type="pres">
      <dgm:prSet presAssocID="{2BEA5D36-E9D0-4B91-8C59-A35587661BC3}" presName="vert1" presStyleCnt="0"/>
      <dgm:spPr/>
    </dgm:pt>
    <dgm:pt modelId="{4FB83904-5A79-4A2C-98B3-CEF1CC79FB9A}" type="pres">
      <dgm:prSet presAssocID="{8A4F3A65-123B-4F13-A608-7BEA0E775DC0}" presName="thickLine" presStyleLbl="alignNode1" presStyleIdx="2" presStyleCnt="5"/>
      <dgm:spPr/>
    </dgm:pt>
    <dgm:pt modelId="{AA54F781-1E98-4829-BE02-BD652334D3D9}" type="pres">
      <dgm:prSet presAssocID="{8A4F3A65-123B-4F13-A608-7BEA0E775DC0}" presName="horz1" presStyleCnt="0"/>
      <dgm:spPr/>
    </dgm:pt>
    <dgm:pt modelId="{4DECA968-C343-47DB-95A9-F073C99EFBD8}" type="pres">
      <dgm:prSet presAssocID="{8A4F3A65-123B-4F13-A608-7BEA0E775DC0}" presName="tx1" presStyleLbl="revTx" presStyleIdx="2" presStyleCnt="5"/>
      <dgm:spPr/>
    </dgm:pt>
    <dgm:pt modelId="{29618407-2D13-4620-A029-648F937D8659}" type="pres">
      <dgm:prSet presAssocID="{8A4F3A65-123B-4F13-A608-7BEA0E775DC0}" presName="vert1" presStyleCnt="0"/>
      <dgm:spPr/>
    </dgm:pt>
    <dgm:pt modelId="{2D6EE96A-202D-4F33-977F-E0CFA1EC93BC}" type="pres">
      <dgm:prSet presAssocID="{BD12C4D4-5945-44B9-A678-A55EF686339F}" presName="thickLine" presStyleLbl="alignNode1" presStyleIdx="3" presStyleCnt="5"/>
      <dgm:spPr/>
    </dgm:pt>
    <dgm:pt modelId="{98E65D5C-CEE5-4244-BDDD-D8F025FF885F}" type="pres">
      <dgm:prSet presAssocID="{BD12C4D4-5945-44B9-A678-A55EF686339F}" presName="horz1" presStyleCnt="0"/>
      <dgm:spPr/>
    </dgm:pt>
    <dgm:pt modelId="{3BB21F18-97EE-410D-BD74-8E3DD80C5E8C}" type="pres">
      <dgm:prSet presAssocID="{BD12C4D4-5945-44B9-A678-A55EF686339F}" presName="tx1" presStyleLbl="revTx" presStyleIdx="3" presStyleCnt="5"/>
      <dgm:spPr/>
    </dgm:pt>
    <dgm:pt modelId="{1A597FFD-BC0D-438A-99E4-14CD79B12F01}" type="pres">
      <dgm:prSet presAssocID="{BD12C4D4-5945-44B9-A678-A55EF686339F}" presName="vert1" presStyleCnt="0"/>
      <dgm:spPr/>
    </dgm:pt>
    <dgm:pt modelId="{3502FC28-CDC7-46DE-A838-D94BE871CBDA}" type="pres">
      <dgm:prSet presAssocID="{13BDC79D-75E8-441A-9A08-B420F6CEB335}" presName="thickLine" presStyleLbl="alignNode1" presStyleIdx="4" presStyleCnt="5"/>
      <dgm:spPr/>
    </dgm:pt>
    <dgm:pt modelId="{1473226F-379E-4941-BD87-1382CAFC700F}" type="pres">
      <dgm:prSet presAssocID="{13BDC79D-75E8-441A-9A08-B420F6CEB335}" presName="horz1" presStyleCnt="0"/>
      <dgm:spPr/>
    </dgm:pt>
    <dgm:pt modelId="{D85E2F5F-C7F2-4715-8E6C-CAB639CA815A}" type="pres">
      <dgm:prSet presAssocID="{13BDC79D-75E8-441A-9A08-B420F6CEB335}" presName="tx1" presStyleLbl="revTx" presStyleIdx="4" presStyleCnt="5"/>
      <dgm:spPr/>
    </dgm:pt>
    <dgm:pt modelId="{5B9414F3-FAFF-49A3-99A9-5A58EFB0458E}" type="pres">
      <dgm:prSet presAssocID="{13BDC79D-75E8-441A-9A08-B420F6CEB335}" presName="vert1" presStyleCnt="0"/>
      <dgm:spPr/>
    </dgm:pt>
  </dgm:ptLst>
  <dgm:cxnLst>
    <dgm:cxn modelId="{C4FE5027-2FC2-4262-8196-D9F4A226314A}" srcId="{59F7B195-5154-43A2-A0A9-13FB0C488243}" destId="{2BEA5D36-E9D0-4B91-8C59-A35587661BC3}" srcOrd="1" destOrd="0" parTransId="{D0B62CB5-4479-4383-81AE-E137846184EF}" sibTransId="{09566AA4-74DF-42E5-B660-C9379F92966D}"/>
    <dgm:cxn modelId="{444E7042-2D7D-4570-9FAC-B70C2BA18CE6}" type="presOf" srcId="{4714FE75-446C-4CF9-B075-6370F48DB2CB}" destId="{B83079FD-D8E2-4149-AC49-18325076919F}" srcOrd="0" destOrd="0" presId="urn:microsoft.com/office/officeart/2008/layout/LinedList"/>
    <dgm:cxn modelId="{937A676C-D714-4720-B4E0-05784C0C71A9}" type="presOf" srcId="{13BDC79D-75E8-441A-9A08-B420F6CEB335}" destId="{D85E2F5F-C7F2-4715-8E6C-CAB639CA815A}" srcOrd="0" destOrd="0" presId="urn:microsoft.com/office/officeart/2008/layout/LinedList"/>
    <dgm:cxn modelId="{A084C26F-DC00-48A2-9823-129B117D7B81}" type="presOf" srcId="{BD12C4D4-5945-44B9-A678-A55EF686339F}" destId="{3BB21F18-97EE-410D-BD74-8E3DD80C5E8C}" srcOrd="0" destOrd="0" presId="urn:microsoft.com/office/officeart/2008/layout/LinedList"/>
    <dgm:cxn modelId="{A00FC958-113F-4D86-A5BF-E911C1D96C6F}" srcId="{59F7B195-5154-43A2-A0A9-13FB0C488243}" destId="{BD12C4D4-5945-44B9-A678-A55EF686339F}" srcOrd="3" destOrd="0" parTransId="{389EE24B-5730-410B-86EC-F6AAACD96544}" sibTransId="{0DE6F8EB-1A69-4725-9924-F5E03E29B6B1}"/>
    <dgm:cxn modelId="{742C087C-D7E6-400F-B334-EB7F72BC6D9C}" type="presOf" srcId="{59F7B195-5154-43A2-A0A9-13FB0C488243}" destId="{B078F4CC-14E9-48A1-BC87-F74B0A62A984}" srcOrd="0" destOrd="0" presId="urn:microsoft.com/office/officeart/2008/layout/LinedList"/>
    <dgm:cxn modelId="{E4AF998F-EDAE-44AD-A1EF-AB886AFFE512}" type="presOf" srcId="{2BEA5D36-E9D0-4B91-8C59-A35587661BC3}" destId="{43C09E42-EB14-4337-9AB7-9D25650861C1}" srcOrd="0" destOrd="0" presId="urn:microsoft.com/office/officeart/2008/layout/LinedList"/>
    <dgm:cxn modelId="{4269F19C-226B-4357-AEC5-F6C7F29B4C5A}" srcId="{59F7B195-5154-43A2-A0A9-13FB0C488243}" destId="{13BDC79D-75E8-441A-9A08-B420F6CEB335}" srcOrd="4" destOrd="0" parTransId="{E8933CCC-D946-47D5-95C3-C467C158CA1C}" sibTransId="{7CBB9C81-DBC4-4569-9D66-3104E745AAA4}"/>
    <dgm:cxn modelId="{00F187B4-7549-4172-A7A6-47BDA109034E}" srcId="{59F7B195-5154-43A2-A0A9-13FB0C488243}" destId="{8A4F3A65-123B-4F13-A608-7BEA0E775DC0}" srcOrd="2" destOrd="0" parTransId="{0E371AF5-C2EF-4436-B636-73BC1190C115}" sibTransId="{98EE5367-18CE-4683-A39B-D9953AD3FF81}"/>
    <dgm:cxn modelId="{FF9520D0-0FEB-4F4F-A91A-6F8C1C2A31AB}" srcId="{59F7B195-5154-43A2-A0A9-13FB0C488243}" destId="{4714FE75-446C-4CF9-B075-6370F48DB2CB}" srcOrd="0" destOrd="0" parTransId="{534E92AF-FF7B-4F30-9A4F-3A82CCBC2479}" sibTransId="{6918A8FF-6A8A-4A04-9D32-E23660D1B9F4}"/>
    <dgm:cxn modelId="{099DEDE9-447F-4AA3-9E00-8A89744ED8D6}" type="presOf" srcId="{8A4F3A65-123B-4F13-A608-7BEA0E775DC0}" destId="{4DECA968-C343-47DB-95A9-F073C99EFBD8}" srcOrd="0" destOrd="0" presId="urn:microsoft.com/office/officeart/2008/layout/LinedList"/>
    <dgm:cxn modelId="{6B0ED96D-ECC5-48B6-92F0-1FB578A0BAD3}" type="presParOf" srcId="{B078F4CC-14E9-48A1-BC87-F74B0A62A984}" destId="{11C6A641-3F93-495C-A7BC-F69B5C045963}" srcOrd="0" destOrd="0" presId="urn:microsoft.com/office/officeart/2008/layout/LinedList"/>
    <dgm:cxn modelId="{E08CD06C-5088-4E2E-AF52-D34847743276}" type="presParOf" srcId="{B078F4CC-14E9-48A1-BC87-F74B0A62A984}" destId="{13B84222-3C46-4DE7-817A-A4783F1EB4AF}" srcOrd="1" destOrd="0" presId="urn:microsoft.com/office/officeart/2008/layout/LinedList"/>
    <dgm:cxn modelId="{FE1C3B04-6C4F-4B03-BB2A-D2F5AF45267F}" type="presParOf" srcId="{13B84222-3C46-4DE7-817A-A4783F1EB4AF}" destId="{B83079FD-D8E2-4149-AC49-18325076919F}" srcOrd="0" destOrd="0" presId="urn:microsoft.com/office/officeart/2008/layout/LinedList"/>
    <dgm:cxn modelId="{8CF328F9-4B9B-4AA4-857C-6B700D35AFD7}" type="presParOf" srcId="{13B84222-3C46-4DE7-817A-A4783F1EB4AF}" destId="{7CA46E1F-C55E-4FF9-87C2-6344981AF88A}" srcOrd="1" destOrd="0" presId="urn:microsoft.com/office/officeart/2008/layout/LinedList"/>
    <dgm:cxn modelId="{86C12E62-DD11-41B2-BCFA-7BE0B3972BA4}" type="presParOf" srcId="{B078F4CC-14E9-48A1-BC87-F74B0A62A984}" destId="{5B8CE6E1-FEDE-4B80-B15A-327A8117CEB1}" srcOrd="2" destOrd="0" presId="urn:microsoft.com/office/officeart/2008/layout/LinedList"/>
    <dgm:cxn modelId="{FBD90E84-6BCA-4938-A660-427BE56758E0}" type="presParOf" srcId="{B078F4CC-14E9-48A1-BC87-F74B0A62A984}" destId="{BC717CF6-99AC-41D1-8370-7DC6361887A6}" srcOrd="3" destOrd="0" presId="urn:microsoft.com/office/officeart/2008/layout/LinedList"/>
    <dgm:cxn modelId="{E08BDCE4-E09A-4728-B492-4439387DA8AF}" type="presParOf" srcId="{BC717CF6-99AC-41D1-8370-7DC6361887A6}" destId="{43C09E42-EB14-4337-9AB7-9D25650861C1}" srcOrd="0" destOrd="0" presId="urn:microsoft.com/office/officeart/2008/layout/LinedList"/>
    <dgm:cxn modelId="{072ACE6F-4C1D-41EB-9042-AB5FFB8E6217}" type="presParOf" srcId="{BC717CF6-99AC-41D1-8370-7DC6361887A6}" destId="{336D545D-7833-48C0-A8AF-C2E2B2B86137}" srcOrd="1" destOrd="0" presId="urn:microsoft.com/office/officeart/2008/layout/LinedList"/>
    <dgm:cxn modelId="{9DE68CBE-142A-4D67-BBE6-EE5254849CB7}" type="presParOf" srcId="{B078F4CC-14E9-48A1-BC87-F74B0A62A984}" destId="{4FB83904-5A79-4A2C-98B3-CEF1CC79FB9A}" srcOrd="4" destOrd="0" presId="urn:microsoft.com/office/officeart/2008/layout/LinedList"/>
    <dgm:cxn modelId="{F022700E-9C37-4600-9E88-52414AA0E799}" type="presParOf" srcId="{B078F4CC-14E9-48A1-BC87-F74B0A62A984}" destId="{AA54F781-1E98-4829-BE02-BD652334D3D9}" srcOrd="5" destOrd="0" presId="urn:microsoft.com/office/officeart/2008/layout/LinedList"/>
    <dgm:cxn modelId="{F942DF8A-23F2-428E-9D34-BB10D9395055}" type="presParOf" srcId="{AA54F781-1E98-4829-BE02-BD652334D3D9}" destId="{4DECA968-C343-47DB-95A9-F073C99EFBD8}" srcOrd="0" destOrd="0" presId="urn:microsoft.com/office/officeart/2008/layout/LinedList"/>
    <dgm:cxn modelId="{23149B12-727E-466D-8D72-6A3C8F489AF8}" type="presParOf" srcId="{AA54F781-1E98-4829-BE02-BD652334D3D9}" destId="{29618407-2D13-4620-A029-648F937D8659}" srcOrd="1" destOrd="0" presId="urn:microsoft.com/office/officeart/2008/layout/LinedList"/>
    <dgm:cxn modelId="{0ACD67AB-C4E8-449C-829C-5F2A4E74340B}" type="presParOf" srcId="{B078F4CC-14E9-48A1-BC87-F74B0A62A984}" destId="{2D6EE96A-202D-4F33-977F-E0CFA1EC93BC}" srcOrd="6" destOrd="0" presId="urn:microsoft.com/office/officeart/2008/layout/LinedList"/>
    <dgm:cxn modelId="{21FBC375-87D6-4B68-90B3-1BAFC09D6EDE}" type="presParOf" srcId="{B078F4CC-14E9-48A1-BC87-F74B0A62A984}" destId="{98E65D5C-CEE5-4244-BDDD-D8F025FF885F}" srcOrd="7" destOrd="0" presId="urn:microsoft.com/office/officeart/2008/layout/LinedList"/>
    <dgm:cxn modelId="{2BFA97E0-1D47-4E13-B4F0-E5791CD9DAE4}" type="presParOf" srcId="{98E65D5C-CEE5-4244-BDDD-D8F025FF885F}" destId="{3BB21F18-97EE-410D-BD74-8E3DD80C5E8C}" srcOrd="0" destOrd="0" presId="urn:microsoft.com/office/officeart/2008/layout/LinedList"/>
    <dgm:cxn modelId="{9ED5781F-DBB0-4AD8-B89B-4F07FBEC6005}" type="presParOf" srcId="{98E65D5C-CEE5-4244-BDDD-D8F025FF885F}" destId="{1A597FFD-BC0D-438A-99E4-14CD79B12F01}" srcOrd="1" destOrd="0" presId="urn:microsoft.com/office/officeart/2008/layout/LinedList"/>
    <dgm:cxn modelId="{2A33EB2B-D716-4FCC-9309-EED10664F670}" type="presParOf" srcId="{B078F4CC-14E9-48A1-BC87-F74B0A62A984}" destId="{3502FC28-CDC7-46DE-A838-D94BE871CBDA}" srcOrd="8" destOrd="0" presId="urn:microsoft.com/office/officeart/2008/layout/LinedList"/>
    <dgm:cxn modelId="{F9D8FF55-4E84-448D-AD47-BA8EE4D7C730}" type="presParOf" srcId="{B078F4CC-14E9-48A1-BC87-F74B0A62A984}" destId="{1473226F-379E-4941-BD87-1382CAFC700F}" srcOrd="9" destOrd="0" presId="urn:microsoft.com/office/officeart/2008/layout/LinedList"/>
    <dgm:cxn modelId="{C07F41BF-0D45-4FC7-858E-25FB07E874C2}" type="presParOf" srcId="{1473226F-379E-4941-BD87-1382CAFC700F}" destId="{D85E2F5F-C7F2-4715-8E6C-CAB639CA815A}" srcOrd="0" destOrd="0" presId="urn:microsoft.com/office/officeart/2008/layout/LinedList"/>
    <dgm:cxn modelId="{2CE19491-D647-477C-B193-7384544B610A}" type="presParOf" srcId="{1473226F-379E-4941-BD87-1382CAFC700F}" destId="{5B9414F3-FAFF-49A3-99A9-5A58EFB0458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F8A9A2-6B59-4A95-ADFF-430EED7F597F}" type="doc">
      <dgm:prSet loTypeId="urn:microsoft.com/office/officeart/2005/8/layout/venn1" loCatId="relationship" qsTypeId="urn:microsoft.com/office/officeart/2005/8/quickstyle/simple1" qsCatId="simple" csTypeId="urn:microsoft.com/office/officeart/2005/8/colors/accent3_2" csCatId="accent3" phldr="1"/>
      <dgm:spPr/>
    </dgm:pt>
    <dgm:pt modelId="{BAFE48C0-EB8D-492B-A6DC-6223A69CA62A}">
      <dgm:prSet phldrT="[Text]" custT="1"/>
      <dgm:spPr>
        <a:solidFill>
          <a:srgbClr val="33CC33">
            <a:alpha val="50000"/>
          </a:srgbClr>
        </a:solidFill>
      </dgm:spPr>
      <dgm:t>
        <a:bodyPr/>
        <a:lstStyle/>
        <a:p>
          <a:pPr algn="ctr"/>
          <a:r>
            <a:rPr lang="lv-LV" sz="2000" dirty="0">
              <a:latin typeface="+mj-lt"/>
              <a:cs typeface="Times New Roman" panose="02020603050405020304" pitchFamily="18" charset="0"/>
            </a:rPr>
            <a:t>Vide</a:t>
          </a:r>
        </a:p>
      </dgm:t>
    </dgm:pt>
    <dgm:pt modelId="{6AFC353A-230C-4B6D-8A98-D49DF987E91E}" type="parTrans" cxnId="{A8604362-278C-4900-8191-83EFE94CCC99}">
      <dgm:prSet/>
      <dgm:spPr/>
      <dgm:t>
        <a:bodyPr/>
        <a:lstStyle/>
        <a:p>
          <a:pPr algn="ctr"/>
          <a:endParaRPr lang="lv-LV"/>
        </a:p>
      </dgm:t>
    </dgm:pt>
    <dgm:pt modelId="{487ED050-615F-4CA9-B5FE-DFEBBE202CED}" type="sibTrans" cxnId="{A8604362-278C-4900-8191-83EFE94CCC99}">
      <dgm:prSet/>
      <dgm:spPr/>
      <dgm:t>
        <a:bodyPr/>
        <a:lstStyle/>
        <a:p>
          <a:pPr algn="ctr"/>
          <a:endParaRPr lang="lv-LV"/>
        </a:p>
      </dgm:t>
    </dgm:pt>
    <dgm:pt modelId="{22D835D6-4E60-4C18-9405-3C4B15320030}">
      <dgm:prSet phldrT="[Text]" custT="1"/>
      <dgm:spPr>
        <a:solidFill>
          <a:schemeClr val="accent5">
            <a:lumMod val="60000"/>
            <a:lumOff val="40000"/>
            <a:alpha val="50000"/>
          </a:schemeClr>
        </a:solidFill>
      </dgm:spPr>
      <dgm:t>
        <a:bodyPr/>
        <a:lstStyle/>
        <a:p>
          <a:pPr algn="ctr"/>
          <a:r>
            <a:rPr lang="lv-LV" sz="2000" dirty="0">
              <a:latin typeface="+mj-lt"/>
              <a:cs typeface="Times New Roman" panose="02020603050405020304" pitchFamily="18" charset="0"/>
            </a:rPr>
            <a:t>Sociālā</a:t>
          </a:r>
        </a:p>
      </dgm:t>
    </dgm:pt>
    <dgm:pt modelId="{51A58C30-D6B3-479D-B1C3-11255F2B0603}" type="parTrans" cxnId="{B57F2F16-4459-46A4-92E8-3C43450045B9}">
      <dgm:prSet/>
      <dgm:spPr/>
      <dgm:t>
        <a:bodyPr/>
        <a:lstStyle/>
        <a:p>
          <a:pPr algn="ctr"/>
          <a:endParaRPr lang="lv-LV"/>
        </a:p>
      </dgm:t>
    </dgm:pt>
    <dgm:pt modelId="{F22FDEF7-D610-4D04-8F92-61048F2F38BD}" type="sibTrans" cxnId="{B57F2F16-4459-46A4-92E8-3C43450045B9}">
      <dgm:prSet/>
      <dgm:spPr/>
      <dgm:t>
        <a:bodyPr/>
        <a:lstStyle/>
        <a:p>
          <a:pPr algn="ctr"/>
          <a:endParaRPr lang="lv-LV"/>
        </a:p>
      </dgm:t>
    </dgm:pt>
    <dgm:pt modelId="{0DE60A96-F65F-499E-A574-688040566341}">
      <dgm:prSet phldrT="[Text]" custT="1"/>
      <dgm:spPr>
        <a:solidFill>
          <a:schemeClr val="accent1">
            <a:lumMod val="75000"/>
            <a:alpha val="50000"/>
          </a:schemeClr>
        </a:solidFill>
      </dgm:spPr>
      <dgm:t>
        <a:bodyPr/>
        <a:lstStyle/>
        <a:p>
          <a:pPr algn="ctr"/>
          <a:r>
            <a:rPr lang="lv-LV" sz="2000" dirty="0">
              <a:latin typeface="+mj-lt"/>
              <a:cs typeface="Times New Roman" panose="02020603050405020304" pitchFamily="18" charset="0"/>
            </a:rPr>
            <a:t>Ekonomiskā</a:t>
          </a:r>
        </a:p>
      </dgm:t>
    </dgm:pt>
    <dgm:pt modelId="{C185A157-E523-45F9-922E-298347D82452}" type="parTrans" cxnId="{35929715-D72D-43D5-9164-8C8EBC1711E1}">
      <dgm:prSet/>
      <dgm:spPr/>
      <dgm:t>
        <a:bodyPr/>
        <a:lstStyle/>
        <a:p>
          <a:pPr algn="ctr"/>
          <a:endParaRPr lang="lv-LV"/>
        </a:p>
      </dgm:t>
    </dgm:pt>
    <dgm:pt modelId="{F55788AD-79CA-4002-8421-3D60DDE487E7}" type="sibTrans" cxnId="{35929715-D72D-43D5-9164-8C8EBC1711E1}">
      <dgm:prSet/>
      <dgm:spPr/>
      <dgm:t>
        <a:bodyPr/>
        <a:lstStyle/>
        <a:p>
          <a:pPr algn="ctr"/>
          <a:endParaRPr lang="lv-LV"/>
        </a:p>
      </dgm:t>
    </dgm:pt>
    <dgm:pt modelId="{DD6B2831-34DA-4997-905F-764DBF8648EA}" type="pres">
      <dgm:prSet presAssocID="{CFF8A9A2-6B59-4A95-ADFF-430EED7F597F}" presName="compositeShape" presStyleCnt="0">
        <dgm:presLayoutVars>
          <dgm:chMax val="7"/>
          <dgm:dir/>
          <dgm:resizeHandles val="exact"/>
        </dgm:presLayoutVars>
      </dgm:prSet>
      <dgm:spPr/>
    </dgm:pt>
    <dgm:pt modelId="{BFA83A47-70E5-4F04-8A61-FDF41C399836}" type="pres">
      <dgm:prSet presAssocID="{BAFE48C0-EB8D-492B-A6DC-6223A69CA62A}" presName="circ1" presStyleLbl="vennNode1" presStyleIdx="0" presStyleCnt="3"/>
      <dgm:spPr/>
    </dgm:pt>
    <dgm:pt modelId="{C0BAA71E-8593-47F3-BAF1-0842B1D0674D}" type="pres">
      <dgm:prSet presAssocID="{BAFE48C0-EB8D-492B-A6DC-6223A69CA62A}" presName="circ1Tx" presStyleLbl="revTx" presStyleIdx="0" presStyleCnt="0">
        <dgm:presLayoutVars>
          <dgm:chMax val="0"/>
          <dgm:chPref val="0"/>
          <dgm:bulletEnabled val="1"/>
        </dgm:presLayoutVars>
      </dgm:prSet>
      <dgm:spPr/>
    </dgm:pt>
    <dgm:pt modelId="{5D64B059-805D-4B50-8419-AD5A320EBD57}" type="pres">
      <dgm:prSet presAssocID="{22D835D6-4E60-4C18-9405-3C4B15320030}" presName="circ2" presStyleLbl="vennNode1" presStyleIdx="1" presStyleCnt="3" custLinFactNeighborX="4118" custLinFactNeighborY="1544"/>
      <dgm:spPr/>
    </dgm:pt>
    <dgm:pt modelId="{A219896B-A959-4E5F-BA95-C25953B93C9A}" type="pres">
      <dgm:prSet presAssocID="{22D835D6-4E60-4C18-9405-3C4B15320030}" presName="circ2Tx" presStyleLbl="revTx" presStyleIdx="0" presStyleCnt="0">
        <dgm:presLayoutVars>
          <dgm:chMax val="0"/>
          <dgm:chPref val="0"/>
          <dgm:bulletEnabled val="1"/>
        </dgm:presLayoutVars>
      </dgm:prSet>
      <dgm:spPr/>
    </dgm:pt>
    <dgm:pt modelId="{D077CC21-5941-4608-BF26-B55886ED6DAD}" type="pres">
      <dgm:prSet presAssocID="{0DE60A96-F65F-499E-A574-688040566341}" presName="circ3" presStyleLbl="vennNode1" presStyleIdx="2" presStyleCnt="3" custLinFactNeighborX="1347" custLinFactNeighborY="2083"/>
      <dgm:spPr/>
    </dgm:pt>
    <dgm:pt modelId="{931F9492-DAC0-4722-AB8E-2B6777296BDC}" type="pres">
      <dgm:prSet presAssocID="{0DE60A96-F65F-499E-A574-688040566341}" presName="circ3Tx" presStyleLbl="revTx" presStyleIdx="0" presStyleCnt="0">
        <dgm:presLayoutVars>
          <dgm:chMax val="0"/>
          <dgm:chPref val="0"/>
          <dgm:bulletEnabled val="1"/>
        </dgm:presLayoutVars>
      </dgm:prSet>
      <dgm:spPr/>
    </dgm:pt>
  </dgm:ptLst>
  <dgm:cxnLst>
    <dgm:cxn modelId="{35929715-D72D-43D5-9164-8C8EBC1711E1}" srcId="{CFF8A9A2-6B59-4A95-ADFF-430EED7F597F}" destId="{0DE60A96-F65F-499E-A574-688040566341}" srcOrd="2" destOrd="0" parTransId="{C185A157-E523-45F9-922E-298347D82452}" sibTransId="{F55788AD-79CA-4002-8421-3D60DDE487E7}"/>
    <dgm:cxn modelId="{B57F2F16-4459-46A4-92E8-3C43450045B9}" srcId="{CFF8A9A2-6B59-4A95-ADFF-430EED7F597F}" destId="{22D835D6-4E60-4C18-9405-3C4B15320030}" srcOrd="1" destOrd="0" parTransId="{51A58C30-D6B3-479D-B1C3-11255F2B0603}" sibTransId="{F22FDEF7-D610-4D04-8F92-61048F2F38BD}"/>
    <dgm:cxn modelId="{A8604362-278C-4900-8191-83EFE94CCC99}" srcId="{CFF8A9A2-6B59-4A95-ADFF-430EED7F597F}" destId="{BAFE48C0-EB8D-492B-A6DC-6223A69CA62A}" srcOrd="0" destOrd="0" parTransId="{6AFC353A-230C-4B6D-8A98-D49DF987E91E}" sibTransId="{487ED050-615F-4CA9-B5FE-DFEBBE202CED}"/>
    <dgm:cxn modelId="{E4021B71-B02F-4E6B-B975-B2ACA64BB824}" type="presOf" srcId="{22D835D6-4E60-4C18-9405-3C4B15320030}" destId="{5D64B059-805D-4B50-8419-AD5A320EBD57}" srcOrd="0" destOrd="0" presId="urn:microsoft.com/office/officeart/2005/8/layout/venn1"/>
    <dgm:cxn modelId="{861956A9-2504-471B-92E6-93F5184845C8}" type="presOf" srcId="{CFF8A9A2-6B59-4A95-ADFF-430EED7F597F}" destId="{DD6B2831-34DA-4997-905F-764DBF8648EA}" srcOrd="0" destOrd="0" presId="urn:microsoft.com/office/officeart/2005/8/layout/venn1"/>
    <dgm:cxn modelId="{620F94B0-2763-4FFB-8229-B920F34C049C}" type="presOf" srcId="{0DE60A96-F65F-499E-A574-688040566341}" destId="{D077CC21-5941-4608-BF26-B55886ED6DAD}" srcOrd="0" destOrd="0" presId="urn:microsoft.com/office/officeart/2005/8/layout/venn1"/>
    <dgm:cxn modelId="{DE0B8DC7-3143-44E8-8381-0FA91E13FCE5}" type="presOf" srcId="{0DE60A96-F65F-499E-A574-688040566341}" destId="{931F9492-DAC0-4722-AB8E-2B6777296BDC}" srcOrd="1" destOrd="0" presId="urn:microsoft.com/office/officeart/2005/8/layout/venn1"/>
    <dgm:cxn modelId="{11C9F8D7-9BB8-4848-A94A-F566C8B1F684}" type="presOf" srcId="{22D835D6-4E60-4C18-9405-3C4B15320030}" destId="{A219896B-A959-4E5F-BA95-C25953B93C9A}" srcOrd="1" destOrd="0" presId="urn:microsoft.com/office/officeart/2005/8/layout/venn1"/>
    <dgm:cxn modelId="{60420EDF-594F-445A-AF7C-4B458CFB6223}" type="presOf" srcId="{BAFE48C0-EB8D-492B-A6DC-6223A69CA62A}" destId="{BFA83A47-70E5-4F04-8A61-FDF41C399836}" srcOrd="0" destOrd="0" presId="urn:microsoft.com/office/officeart/2005/8/layout/venn1"/>
    <dgm:cxn modelId="{B1B2F1F2-6E7A-4177-B6D6-4EADF71C3F73}" type="presOf" srcId="{BAFE48C0-EB8D-492B-A6DC-6223A69CA62A}" destId="{C0BAA71E-8593-47F3-BAF1-0842B1D0674D}" srcOrd="1" destOrd="0" presId="urn:microsoft.com/office/officeart/2005/8/layout/venn1"/>
    <dgm:cxn modelId="{F4ADE0D6-A9CA-4BE4-B574-52AD02645408}" type="presParOf" srcId="{DD6B2831-34DA-4997-905F-764DBF8648EA}" destId="{BFA83A47-70E5-4F04-8A61-FDF41C399836}" srcOrd="0" destOrd="0" presId="urn:microsoft.com/office/officeart/2005/8/layout/venn1"/>
    <dgm:cxn modelId="{F051C7FA-0763-45FE-A6D0-AADAD682570D}" type="presParOf" srcId="{DD6B2831-34DA-4997-905F-764DBF8648EA}" destId="{C0BAA71E-8593-47F3-BAF1-0842B1D0674D}" srcOrd="1" destOrd="0" presId="urn:microsoft.com/office/officeart/2005/8/layout/venn1"/>
    <dgm:cxn modelId="{F01FB5D5-7C87-47AF-B43A-773E644E3153}" type="presParOf" srcId="{DD6B2831-34DA-4997-905F-764DBF8648EA}" destId="{5D64B059-805D-4B50-8419-AD5A320EBD57}" srcOrd="2" destOrd="0" presId="urn:microsoft.com/office/officeart/2005/8/layout/venn1"/>
    <dgm:cxn modelId="{C6CB2717-778F-46CB-9AF6-DF21AE3F1A60}" type="presParOf" srcId="{DD6B2831-34DA-4997-905F-764DBF8648EA}" destId="{A219896B-A959-4E5F-BA95-C25953B93C9A}" srcOrd="3" destOrd="0" presId="urn:microsoft.com/office/officeart/2005/8/layout/venn1"/>
    <dgm:cxn modelId="{AB3B5A95-7D3D-446B-A8F0-DEF253347759}" type="presParOf" srcId="{DD6B2831-34DA-4997-905F-764DBF8648EA}" destId="{D077CC21-5941-4608-BF26-B55886ED6DAD}" srcOrd="4" destOrd="0" presId="urn:microsoft.com/office/officeart/2005/8/layout/venn1"/>
    <dgm:cxn modelId="{8346AB8F-2B51-4C7A-9E0C-B492CF40A1F9}" type="presParOf" srcId="{DD6B2831-34DA-4997-905F-764DBF8648EA}" destId="{931F9492-DAC0-4722-AB8E-2B6777296BDC}" srcOrd="5"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676B7A-A5E2-4E65-8029-251B10CB72C2}" type="doc">
      <dgm:prSet loTypeId="urn:microsoft.com/office/officeart/2016/7/layout/BasicTimeline" loCatId="process" qsTypeId="urn:microsoft.com/office/officeart/2005/8/quickstyle/simple5" qsCatId="simple" csTypeId="urn:microsoft.com/office/officeart/2005/8/colors/accent5_2" csCatId="accent5" phldr="1"/>
      <dgm:spPr/>
      <dgm:t>
        <a:bodyPr/>
        <a:lstStyle/>
        <a:p>
          <a:endParaRPr lang="en-US"/>
        </a:p>
      </dgm:t>
    </dgm:pt>
    <dgm:pt modelId="{5B323DC5-838D-4108-8551-FC570F52591E}">
      <dgm:prSet/>
      <dgm:spPr/>
      <dgm:t>
        <a:bodyPr/>
        <a:lstStyle/>
        <a:p>
          <a:pPr>
            <a:defRPr b="1"/>
          </a:pPr>
          <a:r>
            <a:rPr lang="en-US"/>
            <a:t>1987</a:t>
          </a:r>
        </a:p>
      </dgm:t>
    </dgm:pt>
    <dgm:pt modelId="{3FD0F2BB-4FF6-428E-B32B-B1C79591FECE}" type="parTrans" cxnId="{47BA778A-2DA8-4816-9AAA-12374F1831CA}">
      <dgm:prSet/>
      <dgm:spPr/>
      <dgm:t>
        <a:bodyPr/>
        <a:lstStyle/>
        <a:p>
          <a:endParaRPr lang="en-US"/>
        </a:p>
      </dgm:t>
    </dgm:pt>
    <dgm:pt modelId="{12DBBBB2-B926-49B9-8A78-92BC39472267}" type="sibTrans" cxnId="{47BA778A-2DA8-4816-9AAA-12374F1831CA}">
      <dgm:prSet/>
      <dgm:spPr/>
      <dgm:t>
        <a:bodyPr/>
        <a:lstStyle/>
        <a:p>
          <a:endParaRPr lang="en-US"/>
        </a:p>
      </dgm:t>
    </dgm:pt>
    <dgm:pt modelId="{F752269E-8728-4050-BD99-F9C219A6DFEA}">
      <dgm:prSet/>
      <dgm:spPr/>
      <dgm:t>
        <a:bodyPr/>
        <a:lstStyle/>
        <a:p>
          <a:r>
            <a:rPr lang="lv-LV" dirty="0"/>
            <a:t>Ilgtspējīgas attīstības jēdziens definēts ANO Pasaules Vides un attīstības komisijas </a:t>
          </a:r>
          <a:r>
            <a:rPr lang="lv-LV" b="1" dirty="0"/>
            <a:t>ziņojumā “Mūsu kopējā nākotne”</a:t>
          </a:r>
          <a:endParaRPr lang="en-US" b="1" dirty="0"/>
        </a:p>
      </dgm:t>
    </dgm:pt>
    <dgm:pt modelId="{60D601E2-2CCD-4CC3-90DF-FE0C1EF4D5FA}" type="parTrans" cxnId="{29A45AAC-540D-4847-9070-D9A4571CFB76}">
      <dgm:prSet/>
      <dgm:spPr/>
      <dgm:t>
        <a:bodyPr/>
        <a:lstStyle/>
        <a:p>
          <a:endParaRPr lang="en-US"/>
        </a:p>
      </dgm:t>
    </dgm:pt>
    <dgm:pt modelId="{AD97513E-8734-4465-B19D-284C274092E3}" type="sibTrans" cxnId="{29A45AAC-540D-4847-9070-D9A4571CFB76}">
      <dgm:prSet/>
      <dgm:spPr/>
      <dgm:t>
        <a:bodyPr/>
        <a:lstStyle/>
        <a:p>
          <a:endParaRPr lang="en-US"/>
        </a:p>
      </dgm:t>
    </dgm:pt>
    <dgm:pt modelId="{20178DE2-C110-46A0-9CB7-67A5DC6B580C}">
      <dgm:prSet/>
      <dgm:spPr/>
      <dgm:t>
        <a:bodyPr/>
        <a:lstStyle/>
        <a:p>
          <a:pPr>
            <a:defRPr b="1"/>
          </a:pPr>
          <a:r>
            <a:rPr lang="en-US"/>
            <a:t>1992</a:t>
          </a:r>
        </a:p>
      </dgm:t>
    </dgm:pt>
    <dgm:pt modelId="{B166E69F-3F96-45DF-941E-00AA068D10A4}" type="parTrans" cxnId="{6F6B8943-D819-48C1-9B8B-C1042D390BEA}">
      <dgm:prSet/>
      <dgm:spPr/>
      <dgm:t>
        <a:bodyPr/>
        <a:lstStyle/>
        <a:p>
          <a:endParaRPr lang="en-US"/>
        </a:p>
      </dgm:t>
    </dgm:pt>
    <dgm:pt modelId="{74A0BB8A-AEB9-4647-A26F-7D4C66AD3E59}" type="sibTrans" cxnId="{6F6B8943-D819-48C1-9B8B-C1042D390BEA}">
      <dgm:prSet/>
      <dgm:spPr/>
      <dgm:t>
        <a:bodyPr/>
        <a:lstStyle/>
        <a:p>
          <a:endParaRPr lang="en-US"/>
        </a:p>
      </dgm:t>
    </dgm:pt>
    <dgm:pt modelId="{6664280D-E00F-4463-988F-01126F95A4E7}">
      <dgm:prSet/>
      <dgm:spPr/>
      <dgm:t>
        <a:bodyPr/>
        <a:lstStyle/>
        <a:p>
          <a:r>
            <a:rPr lang="pt-BR" b="1" dirty="0"/>
            <a:t>ANO konference Riodežaneiro “Vide un attīstība”</a:t>
          </a:r>
          <a:r>
            <a:rPr lang="en-US" dirty="0"/>
            <a:t>– Agenda 21; </a:t>
          </a:r>
        </a:p>
      </dgm:t>
    </dgm:pt>
    <dgm:pt modelId="{2F9E479F-8B4B-4899-AA2D-879CE470F62F}" type="parTrans" cxnId="{84CE2B08-7CF9-424C-83EA-1EA8CD75F490}">
      <dgm:prSet/>
      <dgm:spPr/>
      <dgm:t>
        <a:bodyPr/>
        <a:lstStyle/>
        <a:p>
          <a:endParaRPr lang="en-US"/>
        </a:p>
      </dgm:t>
    </dgm:pt>
    <dgm:pt modelId="{FF80982A-20E2-4028-88E7-E786E662DB84}" type="sibTrans" cxnId="{84CE2B08-7CF9-424C-83EA-1EA8CD75F490}">
      <dgm:prSet/>
      <dgm:spPr/>
      <dgm:t>
        <a:bodyPr/>
        <a:lstStyle/>
        <a:p>
          <a:endParaRPr lang="en-US"/>
        </a:p>
      </dgm:t>
    </dgm:pt>
    <dgm:pt modelId="{78D2111E-E906-4464-BD11-DF0B386950CE}">
      <dgm:prSet/>
      <dgm:spPr/>
      <dgm:t>
        <a:bodyPr/>
        <a:lstStyle/>
        <a:p>
          <a:pPr>
            <a:defRPr b="1"/>
          </a:pPr>
          <a:r>
            <a:rPr lang="en-US"/>
            <a:t>2002</a:t>
          </a:r>
        </a:p>
      </dgm:t>
    </dgm:pt>
    <dgm:pt modelId="{BD05F6DB-23B9-4DF0-B484-C0FFDFFD7628}" type="parTrans" cxnId="{E3E478FE-6DB4-4D22-83D8-29C384E7F5FB}">
      <dgm:prSet/>
      <dgm:spPr/>
      <dgm:t>
        <a:bodyPr/>
        <a:lstStyle/>
        <a:p>
          <a:endParaRPr lang="en-US"/>
        </a:p>
      </dgm:t>
    </dgm:pt>
    <dgm:pt modelId="{256206E2-17F8-4B0E-BAF0-79F293C9EF95}" type="sibTrans" cxnId="{E3E478FE-6DB4-4D22-83D8-29C384E7F5FB}">
      <dgm:prSet/>
      <dgm:spPr/>
      <dgm:t>
        <a:bodyPr/>
        <a:lstStyle/>
        <a:p>
          <a:endParaRPr lang="en-US"/>
        </a:p>
      </dgm:t>
    </dgm:pt>
    <dgm:pt modelId="{B68BFD42-000E-45D0-9564-147E3C7C3385}">
      <dgm:prSet/>
      <dgm:spPr/>
      <dgm:t>
        <a:bodyPr/>
        <a:lstStyle/>
        <a:p>
          <a:r>
            <a:rPr lang="lv-LV" b="1" dirty="0"/>
            <a:t>ANO ilgtspējīgas attīstības konference </a:t>
          </a:r>
          <a:r>
            <a:rPr lang="lv-LV" dirty="0"/>
            <a:t>Johannesburgā, Dienvidāfrikas Republikā, Rio+10</a:t>
          </a:r>
          <a:endParaRPr lang="en-US" dirty="0"/>
        </a:p>
      </dgm:t>
    </dgm:pt>
    <dgm:pt modelId="{B898436A-39F4-408F-B08B-8684BFE66BD1}" type="parTrans" cxnId="{390F860F-A62B-4B50-AF79-315FEA05DDAF}">
      <dgm:prSet/>
      <dgm:spPr/>
      <dgm:t>
        <a:bodyPr/>
        <a:lstStyle/>
        <a:p>
          <a:endParaRPr lang="en-US"/>
        </a:p>
      </dgm:t>
    </dgm:pt>
    <dgm:pt modelId="{AF103ED7-411D-4CF0-94DD-A4AFB0FB2F71}" type="sibTrans" cxnId="{390F860F-A62B-4B50-AF79-315FEA05DDAF}">
      <dgm:prSet/>
      <dgm:spPr/>
      <dgm:t>
        <a:bodyPr/>
        <a:lstStyle/>
        <a:p>
          <a:endParaRPr lang="en-US"/>
        </a:p>
      </dgm:t>
    </dgm:pt>
    <dgm:pt modelId="{D94587DB-7067-403A-A133-C0AA2AFC4240}">
      <dgm:prSet/>
      <dgm:spPr/>
      <dgm:t>
        <a:bodyPr/>
        <a:lstStyle/>
        <a:p>
          <a:pPr>
            <a:defRPr b="1"/>
          </a:pPr>
          <a:r>
            <a:rPr lang="en-US"/>
            <a:t>2012</a:t>
          </a:r>
        </a:p>
      </dgm:t>
    </dgm:pt>
    <dgm:pt modelId="{5DF35C3E-1E2D-40E0-94CA-17CB6CB51CAC}" type="parTrans" cxnId="{C3842DB7-3400-40FF-99A8-E5407C54424C}">
      <dgm:prSet/>
      <dgm:spPr/>
      <dgm:t>
        <a:bodyPr/>
        <a:lstStyle/>
        <a:p>
          <a:endParaRPr lang="en-US"/>
        </a:p>
      </dgm:t>
    </dgm:pt>
    <dgm:pt modelId="{7969D831-32C1-4793-A05F-7374EFEA5F59}" type="sibTrans" cxnId="{C3842DB7-3400-40FF-99A8-E5407C54424C}">
      <dgm:prSet/>
      <dgm:spPr/>
      <dgm:t>
        <a:bodyPr/>
        <a:lstStyle/>
        <a:p>
          <a:endParaRPr lang="en-US"/>
        </a:p>
      </dgm:t>
    </dgm:pt>
    <dgm:pt modelId="{2CF6AE9D-3C0D-4CC2-91A6-11BEA738DCC5}">
      <dgm:prSet/>
      <dgm:spPr/>
      <dgm:t>
        <a:bodyPr/>
        <a:lstStyle/>
        <a:p>
          <a:r>
            <a:rPr lang="lv-LV" dirty="0"/>
            <a:t>ANO konference par ilgtspējīgu attīstību Riodeženeiro, Rio+20</a:t>
          </a:r>
          <a:endParaRPr lang="en-US" dirty="0"/>
        </a:p>
      </dgm:t>
    </dgm:pt>
    <dgm:pt modelId="{B03C68E0-8D09-475C-A0A4-C115F5E0A491}" type="parTrans" cxnId="{F72525B2-2B97-48B5-8C91-3493A28EEC53}">
      <dgm:prSet/>
      <dgm:spPr/>
      <dgm:t>
        <a:bodyPr/>
        <a:lstStyle/>
        <a:p>
          <a:endParaRPr lang="en-US"/>
        </a:p>
      </dgm:t>
    </dgm:pt>
    <dgm:pt modelId="{F338BEF5-BF4D-4274-96A5-DE746CD675B3}" type="sibTrans" cxnId="{F72525B2-2B97-48B5-8C91-3493A28EEC53}">
      <dgm:prSet/>
      <dgm:spPr/>
      <dgm:t>
        <a:bodyPr/>
        <a:lstStyle/>
        <a:p>
          <a:endParaRPr lang="en-US"/>
        </a:p>
      </dgm:t>
    </dgm:pt>
    <dgm:pt modelId="{1C0BFF39-06E8-4C75-ADB2-3E37E3065976}">
      <dgm:prSet/>
      <dgm:spPr/>
      <dgm:t>
        <a:bodyPr/>
        <a:lstStyle/>
        <a:p>
          <a:pPr>
            <a:defRPr b="1"/>
          </a:pPr>
          <a:r>
            <a:rPr lang="en-US"/>
            <a:t>2015</a:t>
          </a:r>
        </a:p>
      </dgm:t>
    </dgm:pt>
    <dgm:pt modelId="{D299A7A9-9401-41D5-835F-D862EFAE5ECC}" type="parTrans" cxnId="{70BD93D2-E506-48FE-A4DD-0F4673FE44B7}">
      <dgm:prSet/>
      <dgm:spPr/>
      <dgm:t>
        <a:bodyPr/>
        <a:lstStyle/>
        <a:p>
          <a:endParaRPr lang="en-US"/>
        </a:p>
      </dgm:t>
    </dgm:pt>
    <dgm:pt modelId="{A0BA4A7F-4346-48A3-97CE-0E279C520231}" type="sibTrans" cxnId="{70BD93D2-E506-48FE-A4DD-0F4673FE44B7}">
      <dgm:prSet/>
      <dgm:spPr/>
      <dgm:t>
        <a:bodyPr/>
        <a:lstStyle/>
        <a:p>
          <a:endParaRPr lang="en-US"/>
        </a:p>
      </dgm:t>
    </dgm:pt>
    <dgm:pt modelId="{FCABCBD9-F0CB-4F8F-80BC-DBF1A6A7DA78}">
      <dgm:prSet/>
      <dgm:spPr/>
      <dgm:t>
        <a:bodyPr/>
        <a:lstStyle/>
        <a:p>
          <a:r>
            <a:rPr lang="lv-LV" b="1" dirty="0"/>
            <a:t>ANO </a:t>
          </a:r>
          <a:r>
            <a:rPr lang="en-US" b="1" dirty="0"/>
            <a:t>Agenda 2030 </a:t>
          </a:r>
          <a:r>
            <a:rPr lang="lv-LV" dirty="0"/>
            <a:t>Ilgtspējīgai attīstībai un 17 mērķi</a:t>
          </a:r>
          <a:endParaRPr lang="en-US" dirty="0"/>
        </a:p>
      </dgm:t>
    </dgm:pt>
    <dgm:pt modelId="{FC0B2994-D72F-4303-A26A-23CE5BBB8341}" type="parTrans" cxnId="{DDC88EFF-B792-4FF2-8DE2-7251A5867997}">
      <dgm:prSet/>
      <dgm:spPr/>
      <dgm:t>
        <a:bodyPr/>
        <a:lstStyle/>
        <a:p>
          <a:endParaRPr lang="en-US"/>
        </a:p>
      </dgm:t>
    </dgm:pt>
    <dgm:pt modelId="{2930EF61-4A69-451D-B7AB-BEF1E3FF62D1}" type="sibTrans" cxnId="{DDC88EFF-B792-4FF2-8DE2-7251A5867997}">
      <dgm:prSet/>
      <dgm:spPr/>
      <dgm:t>
        <a:bodyPr/>
        <a:lstStyle/>
        <a:p>
          <a:endParaRPr lang="en-US"/>
        </a:p>
      </dgm:t>
    </dgm:pt>
    <dgm:pt modelId="{B44DDD5E-C55A-47C2-9043-F811ECAB6C80}">
      <dgm:prSet/>
      <dgm:spPr/>
      <dgm:t>
        <a:bodyPr/>
        <a:lstStyle/>
        <a:p>
          <a:pPr>
            <a:defRPr b="1"/>
          </a:pPr>
          <a:r>
            <a:rPr lang="lv-LV" dirty="0"/>
            <a:t>2019</a:t>
          </a:r>
        </a:p>
      </dgm:t>
    </dgm:pt>
    <dgm:pt modelId="{3AF3D9E3-D899-4CBD-9795-40B7059E17E2}" type="parTrans" cxnId="{EFFD2D2C-3098-41EF-BCE2-373D0476BE1A}">
      <dgm:prSet/>
      <dgm:spPr/>
      <dgm:t>
        <a:bodyPr/>
        <a:lstStyle/>
        <a:p>
          <a:endParaRPr lang="lv-LV"/>
        </a:p>
      </dgm:t>
    </dgm:pt>
    <dgm:pt modelId="{719CA7C3-EDC5-41F0-81C3-DA6CAD7896A7}" type="sibTrans" cxnId="{EFFD2D2C-3098-41EF-BCE2-373D0476BE1A}">
      <dgm:prSet/>
      <dgm:spPr/>
      <dgm:t>
        <a:bodyPr/>
        <a:lstStyle/>
        <a:p>
          <a:endParaRPr lang="lv-LV"/>
        </a:p>
      </dgm:t>
    </dgm:pt>
    <dgm:pt modelId="{B9A08DE6-D4E6-4D2C-968A-8A07ED308155}">
      <dgm:prSet/>
      <dgm:spPr/>
      <dgm:t>
        <a:bodyPr/>
        <a:lstStyle/>
        <a:p>
          <a:r>
            <a:rPr lang="lv-LV" dirty="0"/>
            <a:t>Eiropas Komisijas </a:t>
          </a:r>
        </a:p>
        <a:p>
          <a:r>
            <a:rPr lang="lv-LV" b="1" dirty="0"/>
            <a:t>«Zaļais kurss»</a:t>
          </a:r>
        </a:p>
      </dgm:t>
    </dgm:pt>
    <dgm:pt modelId="{A5D99164-CC3B-4BF3-B09D-6517AB433046}" type="parTrans" cxnId="{64E89511-DC71-4301-91CA-94B02397269F}">
      <dgm:prSet/>
      <dgm:spPr/>
      <dgm:t>
        <a:bodyPr/>
        <a:lstStyle/>
        <a:p>
          <a:endParaRPr lang="lv-LV"/>
        </a:p>
      </dgm:t>
    </dgm:pt>
    <dgm:pt modelId="{0701DB68-788F-41D8-AC4D-4D541E720FA4}" type="sibTrans" cxnId="{64E89511-DC71-4301-91CA-94B02397269F}">
      <dgm:prSet/>
      <dgm:spPr/>
      <dgm:t>
        <a:bodyPr/>
        <a:lstStyle/>
        <a:p>
          <a:endParaRPr lang="lv-LV"/>
        </a:p>
      </dgm:t>
    </dgm:pt>
    <dgm:pt modelId="{4F08B2C8-9E78-4F39-86BD-AA96F6B78CDF}" type="pres">
      <dgm:prSet presAssocID="{75676B7A-A5E2-4E65-8029-251B10CB72C2}" presName="root" presStyleCnt="0">
        <dgm:presLayoutVars>
          <dgm:chMax/>
          <dgm:chPref/>
          <dgm:animLvl val="lvl"/>
        </dgm:presLayoutVars>
      </dgm:prSet>
      <dgm:spPr/>
    </dgm:pt>
    <dgm:pt modelId="{5D8BD2EC-3D31-4A6C-9133-7F7518D1B0E9}" type="pres">
      <dgm:prSet presAssocID="{75676B7A-A5E2-4E65-8029-251B10CB72C2}" presName="divider" presStyleLbl="fgAccFollowNode1" presStyleIdx="0" presStyleCnt="1"/>
      <dgm:spPr>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tailEnd type="triangle" w="lg" len="lg"/>
        </a:ln>
        <a:effectLst/>
      </dgm:spPr>
    </dgm:pt>
    <dgm:pt modelId="{F54B2693-5F29-4ED7-884D-E307E561C22A}" type="pres">
      <dgm:prSet presAssocID="{75676B7A-A5E2-4E65-8029-251B10CB72C2}" presName="nodes" presStyleCnt="0">
        <dgm:presLayoutVars>
          <dgm:chMax/>
          <dgm:chPref/>
          <dgm:animLvl val="lvl"/>
        </dgm:presLayoutVars>
      </dgm:prSet>
      <dgm:spPr/>
    </dgm:pt>
    <dgm:pt modelId="{426ACEF9-A082-4F22-8F4E-4740446F1A79}" type="pres">
      <dgm:prSet presAssocID="{5B323DC5-838D-4108-8551-FC570F52591E}" presName="composite" presStyleCnt="0"/>
      <dgm:spPr/>
    </dgm:pt>
    <dgm:pt modelId="{046CA3C5-AE58-499F-A966-4F9B57D6997D}" type="pres">
      <dgm:prSet presAssocID="{5B323DC5-838D-4108-8551-FC570F52591E}" presName="L1TextContainer" presStyleLbl="revTx" presStyleIdx="0" presStyleCnt="6">
        <dgm:presLayoutVars>
          <dgm:chMax val="1"/>
          <dgm:chPref val="1"/>
          <dgm:bulletEnabled val="1"/>
        </dgm:presLayoutVars>
      </dgm:prSet>
      <dgm:spPr/>
    </dgm:pt>
    <dgm:pt modelId="{FC0CFD71-63A5-4B8C-AE08-A8E8E639F2B7}" type="pres">
      <dgm:prSet presAssocID="{5B323DC5-838D-4108-8551-FC570F52591E}" presName="L2TextContainerWrapper" presStyleCnt="0">
        <dgm:presLayoutVars>
          <dgm:chMax val="0"/>
          <dgm:chPref val="0"/>
          <dgm:bulletEnabled val="1"/>
        </dgm:presLayoutVars>
      </dgm:prSet>
      <dgm:spPr/>
    </dgm:pt>
    <dgm:pt modelId="{AE4D8693-203C-4A52-BDB4-B95C93FE1397}" type="pres">
      <dgm:prSet presAssocID="{5B323DC5-838D-4108-8551-FC570F52591E}" presName="L2TextContainer" presStyleLbl="bgAcc1" presStyleIdx="0" presStyleCnt="6"/>
      <dgm:spPr/>
    </dgm:pt>
    <dgm:pt modelId="{0D2F096B-6179-4FFD-BA71-DA865F38D213}" type="pres">
      <dgm:prSet presAssocID="{5B323DC5-838D-4108-8551-FC570F52591E}" presName="FlexibleEmptyPlaceHolder" presStyleCnt="0"/>
      <dgm:spPr/>
    </dgm:pt>
    <dgm:pt modelId="{F0736F98-0364-40A7-8748-ED155D0B62FD}" type="pres">
      <dgm:prSet presAssocID="{5B323DC5-838D-4108-8551-FC570F52591E}" presName="ConnectLine" presStyleLbl="sibTrans1D1" presStyleIdx="0" presStyleCnt="6"/>
      <dgm:spPr>
        <a:noFill/>
        <a:ln w="6350" cap="flat" cmpd="sng" algn="ctr">
          <a:solidFill>
            <a:schemeClr val="accent5">
              <a:hueOff val="0"/>
              <a:satOff val="0"/>
              <a:lumOff val="0"/>
              <a:alphaOff val="0"/>
            </a:schemeClr>
          </a:solidFill>
          <a:prstDash val="dash"/>
          <a:miter lim="800000"/>
        </a:ln>
        <a:effectLst/>
      </dgm:spPr>
    </dgm:pt>
    <dgm:pt modelId="{5B1BF89E-4075-4D0E-A566-48455EB37FF9}" type="pres">
      <dgm:prSet presAssocID="{5B323DC5-838D-4108-8551-FC570F52591E}" presName="ConnectorPoint" presStyleLbl="alignNode1" presStyleIdx="0" presStyleCnt="6"/>
      <dgm:spPr/>
    </dgm:pt>
    <dgm:pt modelId="{1F5BE354-C0F1-453D-B27B-AB08CF9D31E9}" type="pres">
      <dgm:prSet presAssocID="{5B323DC5-838D-4108-8551-FC570F52591E}" presName="EmptyPlaceHolder" presStyleCnt="0"/>
      <dgm:spPr/>
    </dgm:pt>
    <dgm:pt modelId="{C8EA892C-B102-410F-8574-43383C8E4C87}" type="pres">
      <dgm:prSet presAssocID="{12DBBBB2-B926-49B9-8A78-92BC39472267}" presName="spaceBetweenRectangles" presStyleCnt="0"/>
      <dgm:spPr/>
    </dgm:pt>
    <dgm:pt modelId="{76CE6419-26F5-4BC3-B1D3-8F7DAA3D99A1}" type="pres">
      <dgm:prSet presAssocID="{20178DE2-C110-46A0-9CB7-67A5DC6B580C}" presName="composite" presStyleCnt="0"/>
      <dgm:spPr/>
    </dgm:pt>
    <dgm:pt modelId="{23512B6D-9167-47B9-8291-051FDF83C5B5}" type="pres">
      <dgm:prSet presAssocID="{20178DE2-C110-46A0-9CB7-67A5DC6B580C}" presName="L1TextContainer" presStyleLbl="revTx" presStyleIdx="1" presStyleCnt="6">
        <dgm:presLayoutVars>
          <dgm:chMax val="1"/>
          <dgm:chPref val="1"/>
          <dgm:bulletEnabled val="1"/>
        </dgm:presLayoutVars>
      </dgm:prSet>
      <dgm:spPr/>
    </dgm:pt>
    <dgm:pt modelId="{C3176CE4-40B3-426E-870A-1EED13FC1F35}" type="pres">
      <dgm:prSet presAssocID="{20178DE2-C110-46A0-9CB7-67A5DC6B580C}" presName="L2TextContainerWrapper" presStyleCnt="0">
        <dgm:presLayoutVars>
          <dgm:chMax val="0"/>
          <dgm:chPref val="0"/>
          <dgm:bulletEnabled val="1"/>
        </dgm:presLayoutVars>
      </dgm:prSet>
      <dgm:spPr/>
    </dgm:pt>
    <dgm:pt modelId="{E9A6BBE8-5D0C-409E-8277-CC706EA7C9A8}" type="pres">
      <dgm:prSet presAssocID="{20178DE2-C110-46A0-9CB7-67A5DC6B580C}" presName="L2TextContainer" presStyleLbl="bgAcc1" presStyleIdx="1" presStyleCnt="6" custLinFactNeighborY="2070"/>
      <dgm:spPr/>
    </dgm:pt>
    <dgm:pt modelId="{D122AC75-8B24-4E3E-9740-693106691E33}" type="pres">
      <dgm:prSet presAssocID="{20178DE2-C110-46A0-9CB7-67A5DC6B580C}" presName="FlexibleEmptyPlaceHolder" presStyleCnt="0"/>
      <dgm:spPr/>
    </dgm:pt>
    <dgm:pt modelId="{50E345AC-CE4D-4D51-8A9E-6FF1689ABCD5}" type="pres">
      <dgm:prSet presAssocID="{20178DE2-C110-46A0-9CB7-67A5DC6B580C}" presName="ConnectLine" presStyleLbl="sibTrans1D1" presStyleIdx="1" presStyleCnt="6"/>
      <dgm:spPr>
        <a:noFill/>
        <a:ln w="6350" cap="flat" cmpd="sng" algn="ctr">
          <a:solidFill>
            <a:schemeClr val="accent5">
              <a:hueOff val="0"/>
              <a:satOff val="0"/>
              <a:lumOff val="0"/>
              <a:alphaOff val="0"/>
            </a:schemeClr>
          </a:solidFill>
          <a:prstDash val="dash"/>
          <a:miter lim="800000"/>
        </a:ln>
        <a:effectLst/>
      </dgm:spPr>
    </dgm:pt>
    <dgm:pt modelId="{E570270C-3408-4E8F-8DD1-936C2B383FEA}" type="pres">
      <dgm:prSet presAssocID="{20178DE2-C110-46A0-9CB7-67A5DC6B580C}" presName="ConnectorPoint" presStyleLbl="alignNode1" presStyleIdx="1" presStyleCnt="6"/>
      <dgm:spPr/>
    </dgm:pt>
    <dgm:pt modelId="{A0EEE69A-B4F9-4A67-AFA4-B5EA58ED0C8A}" type="pres">
      <dgm:prSet presAssocID="{20178DE2-C110-46A0-9CB7-67A5DC6B580C}" presName="EmptyPlaceHolder" presStyleCnt="0"/>
      <dgm:spPr/>
    </dgm:pt>
    <dgm:pt modelId="{378E63BB-79A7-41D4-934C-5BB964B17662}" type="pres">
      <dgm:prSet presAssocID="{74A0BB8A-AEB9-4647-A26F-7D4C66AD3E59}" presName="spaceBetweenRectangles" presStyleCnt="0"/>
      <dgm:spPr/>
    </dgm:pt>
    <dgm:pt modelId="{9EE254DF-E9D5-4AC5-BDCA-5A64B1001582}" type="pres">
      <dgm:prSet presAssocID="{78D2111E-E906-4464-BD11-DF0B386950CE}" presName="composite" presStyleCnt="0"/>
      <dgm:spPr/>
    </dgm:pt>
    <dgm:pt modelId="{2996A5B5-0887-4702-8364-5AF049D482C6}" type="pres">
      <dgm:prSet presAssocID="{78D2111E-E906-4464-BD11-DF0B386950CE}" presName="L1TextContainer" presStyleLbl="revTx" presStyleIdx="2" presStyleCnt="6">
        <dgm:presLayoutVars>
          <dgm:chMax val="1"/>
          <dgm:chPref val="1"/>
          <dgm:bulletEnabled val="1"/>
        </dgm:presLayoutVars>
      </dgm:prSet>
      <dgm:spPr/>
    </dgm:pt>
    <dgm:pt modelId="{657E5B23-3491-4B1B-9CDC-148F35FA36C5}" type="pres">
      <dgm:prSet presAssocID="{78D2111E-E906-4464-BD11-DF0B386950CE}" presName="L2TextContainerWrapper" presStyleCnt="0">
        <dgm:presLayoutVars>
          <dgm:chMax val="0"/>
          <dgm:chPref val="0"/>
          <dgm:bulletEnabled val="1"/>
        </dgm:presLayoutVars>
      </dgm:prSet>
      <dgm:spPr/>
    </dgm:pt>
    <dgm:pt modelId="{24EED27E-BDA3-4EB8-88F8-902409999AA9}" type="pres">
      <dgm:prSet presAssocID="{78D2111E-E906-4464-BD11-DF0B386950CE}" presName="L2TextContainer" presStyleLbl="bgAcc1" presStyleIdx="2" presStyleCnt="6"/>
      <dgm:spPr/>
    </dgm:pt>
    <dgm:pt modelId="{BFD4DBEB-5EE5-4D90-B920-CD918161C0C2}" type="pres">
      <dgm:prSet presAssocID="{78D2111E-E906-4464-BD11-DF0B386950CE}" presName="FlexibleEmptyPlaceHolder" presStyleCnt="0"/>
      <dgm:spPr/>
    </dgm:pt>
    <dgm:pt modelId="{BD57DB45-AC32-4B4C-9EE7-9DB7548B7BD0}" type="pres">
      <dgm:prSet presAssocID="{78D2111E-E906-4464-BD11-DF0B386950CE}" presName="ConnectLine" presStyleLbl="sibTrans1D1" presStyleIdx="2" presStyleCnt="6"/>
      <dgm:spPr>
        <a:noFill/>
        <a:ln w="6350" cap="flat" cmpd="sng" algn="ctr">
          <a:solidFill>
            <a:schemeClr val="accent5">
              <a:hueOff val="0"/>
              <a:satOff val="0"/>
              <a:lumOff val="0"/>
              <a:alphaOff val="0"/>
            </a:schemeClr>
          </a:solidFill>
          <a:prstDash val="dash"/>
          <a:miter lim="800000"/>
        </a:ln>
        <a:effectLst/>
      </dgm:spPr>
    </dgm:pt>
    <dgm:pt modelId="{AFAFB061-664D-41B9-83BB-F59C446048C5}" type="pres">
      <dgm:prSet presAssocID="{78D2111E-E906-4464-BD11-DF0B386950CE}" presName="ConnectorPoint" presStyleLbl="alignNode1" presStyleIdx="2" presStyleCnt="6"/>
      <dgm:spPr/>
    </dgm:pt>
    <dgm:pt modelId="{7FB4AEF3-36A0-4B5A-B955-DA70C72E9BCE}" type="pres">
      <dgm:prSet presAssocID="{78D2111E-E906-4464-BD11-DF0B386950CE}" presName="EmptyPlaceHolder" presStyleCnt="0"/>
      <dgm:spPr/>
    </dgm:pt>
    <dgm:pt modelId="{0BAE51D8-548C-45AF-B04D-F6FD4BFA45CD}" type="pres">
      <dgm:prSet presAssocID="{256206E2-17F8-4B0E-BAF0-79F293C9EF95}" presName="spaceBetweenRectangles" presStyleCnt="0"/>
      <dgm:spPr/>
    </dgm:pt>
    <dgm:pt modelId="{6698800F-2FF4-4D18-A100-BF0333D219DA}" type="pres">
      <dgm:prSet presAssocID="{D94587DB-7067-403A-A133-C0AA2AFC4240}" presName="composite" presStyleCnt="0"/>
      <dgm:spPr/>
    </dgm:pt>
    <dgm:pt modelId="{008B3F02-D9A1-44A5-BFFD-41B80F792C2B}" type="pres">
      <dgm:prSet presAssocID="{D94587DB-7067-403A-A133-C0AA2AFC4240}" presName="L1TextContainer" presStyleLbl="revTx" presStyleIdx="3" presStyleCnt="6">
        <dgm:presLayoutVars>
          <dgm:chMax val="1"/>
          <dgm:chPref val="1"/>
          <dgm:bulletEnabled val="1"/>
        </dgm:presLayoutVars>
      </dgm:prSet>
      <dgm:spPr/>
    </dgm:pt>
    <dgm:pt modelId="{2AFCDA45-265D-48FB-AEE0-A3284180D6DA}" type="pres">
      <dgm:prSet presAssocID="{D94587DB-7067-403A-A133-C0AA2AFC4240}" presName="L2TextContainerWrapper" presStyleCnt="0">
        <dgm:presLayoutVars>
          <dgm:chMax val="0"/>
          <dgm:chPref val="0"/>
          <dgm:bulletEnabled val="1"/>
        </dgm:presLayoutVars>
      </dgm:prSet>
      <dgm:spPr/>
    </dgm:pt>
    <dgm:pt modelId="{08A33AEA-8785-4252-A7D7-8E355890D28A}" type="pres">
      <dgm:prSet presAssocID="{D94587DB-7067-403A-A133-C0AA2AFC4240}" presName="L2TextContainer" presStyleLbl="bgAcc1" presStyleIdx="3" presStyleCnt="6"/>
      <dgm:spPr/>
    </dgm:pt>
    <dgm:pt modelId="{013AD312-17AB-48B1-BEDB-56431EDFCA16}" type="pres">
      <dgm:prSet presAssocID="{D94587DB-7067-403A-A133-C0AA2AFC4240}" presName="FlexibleEmptyPlaceHolder" presStyleCnt="0"/>
      <dgm:spPr/>
    </dgm:pt>
    <dgm:pt modelId="{20AC718F-65CA-426B-A200-34250CA1E32B}" type="pres">
      <dgm:prSet presAssocID="{D94587DB-7067-403A-A133-C0AA2AFC4240}" presName="ConnectLine" presStyleLbl="sibTrans1D1" presStyleIdx="3" presStyleCnt="6"/>
      <dgm:spPr>
        <a:noFill/>
        <a:ln w="6350" cap="flat" cmpd="sng" algn="ctr">
          <a:solidFill>
            <a:schemeClr val="accent5">
              <a:hueOff val="0"/>
              <a:satOff val="0"/>
              <a:lumOff val="0"/>
              <a:alphaOff val="0"/>
            </a:schemeClr>
          </a:solidFill>
          <a:prstDash val="dash"/>
          <a:miter lim="800000"/>
        </a:ln>
        <a:effectLst/>
      </dgm:spPr>
    </dgm:pt>
    <dgm:pt modelId="{F61E9A5E-13FF-48D0-B3EB-5664DFB2FC85}" type="pres">
      <dgm:prSet presAssocID="{D94587DB-7067-403A-A133-C0AA2AFC4240}" presName="ConnectorPoint" presStyleLbl="alignNode1" presStyleIdx="3" presStyleCnt="6"/>
      <dgm:spPr/>
    </dgm:pt>
    <dgm:pt modelId="{4388D7D3-36DA-4E6B-8C88-D9D20A17CEB5}" type="pres">
      <dgm:prSet presAssocID="{D94587DB-7067-403A-A133-C0AA2AFC4240}" presName="EmptyPlaceHolder" presStyleCnt="0"/>
      <dgm:spPr/>
    </dgm:pt>
    <dgm:pt modelId="{8B4EBB99-F26D-4A12-8DBD-E080EA3F0A0C}" type="pres">
      <dgm:prSet presAssocID="{7969D831-32C1-4793-A05F-7374EFEA5F59}" presName="spaceBetweenRectangles" presStyleCnt="0"/>
      <dgm:spPr/>
    </dgm:pt>
    <dgm:pt modelId="{2BC3BA08-CD83-4DD6-80BA-F559041549E5}" type="pres">
      <dgm:prSet presAssocID="{1C0BFF39-06E8-4C75-ADB2-3E37E3065976}" presName="composite" presStyleCnt="0"/>
      <dgm:spPr/>
    </dgm:pt>
    <dgm:pt modelId="{F7786BEF-9628-4157-82E5-EF5C46979918}" type="pres">
      <dgm:prSet presAssocID="{1C0BFF39-06E8-4C75-ADB2-3E37E3065976}" presName="L1TextContainer" presStyleLbl="revTx" presStyleIdx="4" presStyleCnt="6">
        <dgm:presLayoutVars>
          <dgm:chMax val="1"/>
          <dgm:chPref val="1"/>
          <dgm:bulletEnabled val="1"/>
        </dgm:presLayoutVars>
      </dgm:prSet>
      <dgm:spPr/>
    </dgm:pt>
    <dgm:pt modelId="{C939E4DA-0973-4207-A945-84B4B11F198D}" type="pres">
      <dgm:prSet presAssocID="{1C0BFF39-06E8-4C75-ADB2-3E37E3065976}" presName="L2TextContainerWrapper" presStyleCnt="0">
        <dgm:presLayoutVars>
          <dgm:chMax val="0"/>
          <dgm:chPref val="0"/>
          <dgm:bulletEnabled val="1"/>
        </dgm:presLayoutVars>
      </dgm:prSet>
      <dgm:spPr/>
    </dgm:pt>
    <dgm:pt modelId="{2AD76416-5853-4B1E-BC68-5BA55A32709A}" type="pres">
      <dgm:prSet presAssocID="{1C0BFF39-06E8-4C75-ADB2-3E37E3065976}" presName="L2TextContainer" presStyleLbl="bgAcc1" presStyleIdx="4" presStyleCnt="6"/>
      <dgm:spPr/>
    </dgm:pt>
    <dgm:pt modelId="{762A15D6-26EF-47FA-9D1E-5BD7241434BE}" type="pres">
      <dgm:prSet presAssocID="{1C0BFF39-06E8-4C75-ADB2-3E37E3065976}" presName="FlexibleEmptyPlaceHolder" presStyleCnt="0"/>
      <dgm:spPr/>
    </dgm:pt>
    <dgm:pt modelId="{FCFA810C-53B0-469B-AFCF-6399B5FC92DD}" type="pres">
      <dgm:prSet presAssocID="{1C0BFF39-06E8-4C75-ADB2-3E37E3065976}" presName="ConnectLine" presStyleLbl="sibTrans1D1" presStyleIdx="4" presStyleCnt="6"/>
      <dgm:spPr>
        <a:noFill/>
        <a:ln w="6350" cap="flat" cmpd="sng" algn="ctr">
          <a:solidFill>
            <a:schemeClr val="accent5">
              <a:hueOff val="0"/>
              <a:satOff val="0"/>
              <a:lumOff val="0"/>
              <a:alphaOff val="0"/>
            </a:schemeClr>
          </a:solidFill>
          <a:prstDash val="dash"/>
          <a:miter lim="800000"/>
        </a:ln>
        <a:effectLst/>
      </dgm:spPr>
    </dgm:pt>
    <dgm:pt modelId="{725DAFD6-658C-45AD-A93F-AACFF1587774}" type="pres">
      <dgm:prSet presAssocID="{1C0BFF39-06E8-4C75-ADB2-3E37E3065976}" presName="ConnectorPoint" presStyleLbl="alignNode1" presStyleIdx="4" presStyleCnt="6"/>
      <dgm:spPr/>
    </dgm:pt>
    <dgm:pt modelId="{AFDC967D-B97D-489A-BF6D-0AB7F563C55F}" type="pres">
      <dgm:prSet presAssocID="{1C0BFF39-06E8-4C75-ADB2-3E37E3065976}" presName="EmptyPlaceHolder" presStyleCnt="0"/>
      <dgm:spPr/>
    </dgm:pt>
    <dgm:pt modelId="{2B603954-E98A-4BE1-8398-435C68E3F165}" type="pres">
      <dgm:prSet presAssocID="{A0BA4A7F-4346-48A3-97CE-0E279C520231}" presName="spaceBetweenRectangles" presStyleCnt="0"/>
      <dgm:spPr/>
    </dgm:pt>
    <dgm:pt modelId="{17A7DBD7-E525-49E7-9355-76534C2D741C}" type="pres">
      <dgm:prSet presAssocID="{B44DDD5E-C55A-47C2-9043-F811ECAB6C80}" presName="composite" presStyleCnt="0"/>
      <dgm:spPr/>
    </dgm:pt>
    <dgm:pt modelId="{50C958FC-31E4-4051-B811-D0D3A7077861}" type="pres">
      <dgm:prSet presAssocID="{B44DDD5E-C55A-47C2-9043-F811ECAB6C80}" presName="L1TextContainer" presStyleLbl="revTx" presStyleIdx="5" presStyleCnt="6">
        <dgm:presLayoutVars>
          <dgm:chMax val="1"/>
          <dgm:chPref val="1"/>
          <dgm:bulletEnabled val="1"/>
        </dgm:presLayoutVars>
      </dgm:prSet>
      <dgm:spPr/>
    </dgm:pt>
    <dgm:pt modelId="{C25D835C-5E59-48CC-881F-9EA8EA706706}" type="pres">
      <dgm:prSet presAssocID="{B44DDD5E-C55A-47C2-9043-F811ECAB6C80}" presName="L2TextContainerWrapper" presStyleCnt="0">
        <dgm:presLayoutVars>
          <dgm:chMax val="0"/>
          <dgm:chPref val="0"/>
          <dgm:bulletEnabled val="1"/>
        </dgm:presLayoutVars>
      </dgm:prSet>
      <dgm:spPr/>
    </dgm:pt>
    <dgm:pt modelId="{E27BB419-929E-4A8C-9AF2-614381E44A92}" type="pres">
      <dgm:prSet presAssocID="{B44DDD5E-C55A-47C2-9043-F811ECAB6C80}" presName="L2TextContainer" presStyleLbl="bgAcc1" presStyleIdx="5" presStyleCnt="6" custLinFactNeighborX="-971" custLinFactNeighborY="2165"/>
      <dgm:spPr/>
    </dgm:pt>
    <dgm:pt modelId="{5607F8EC-6EF1-4D50-B9A5-9EE7EDB4891E}" type="pres">
      <dgm:prSet presAssocID="{B44DDD5E-C55A-47C2-9043-F811ECAB6C80}" presName="FlexibleEmptyPlaceHolder" presStyleCnt="0"/>
      <dgm:spPr/>
    </dgm:pt>
    <dgm:pt modelId="{FB0797D0-1369-4D5C-837E-640F0A332E11}" type="pres">
      <dgm:prSet presAssocID="{B44DDD5E-C55A-47C2-9043-F811ECAB6C80}" presName="ConnectLine" presStyleLbl="sibTrans1D1" presStyleIdx="5" presStyleCnt="6"/>
      <dgm:spPr>
        <a:noFill/>
        <a:ln w="6350" cap="flat" cmpd="sng" algn="ctr">
          <a:solidFill>
            <a:schemeClr val="accent5">
              <a:hueOff val="0"/>
              <a:satOff val="0"/>
              <a:lumOff val="0"/>
              <a:alphaOff val="0"/>
            </a:schemeClr>
          </a:solidFill>
          <a:prstDash val="dash"/>
          <a:miter lim="800000"/>
        </a:ln>
        <a:effectLst/>
      </dgm:spPr>
    </dgm:pt>
    <dgm:pt modelId="{E9E0F20D-BCB0-42C0-97E5-18CD9A68665E}" type="pres">
      <dgm:prSet presAssocID="{B44DDD5E-C55A-47C2-9043-F811ECAB6C80}" presName="ConnectorPoint" presStyleLbl="alignNode1" presStyleIdx="5" presStyleCnt="6"/>
      <dgm:spPr/>
    </dgm:pt>
    <dgm:pt modelId="{BC986526-41C2-4C86-A022-9441C8BAD5D1}" type="pres">
      <dgm:prSet presAssocID="{B44DDD5E-C55A-47C2-9043-F811ECAB6C80}" presName="EmptyPlaceHolder" presStyleCnt="0"/>
      <dgm:spPr/>
    </dgm:pt>
  </dgm:ptLst>
  <dgm:cxnLst>
    <dgm:cxn modelId="{84CE2B08-7CF9-424C-83EA-1EA8CD75F490}" srcId="{20178DE2-C110-46A0-9CB7-67A5DC6B580C}" destId="{6664280D-E00F-4463-988F-01126F95A4E7}" srcOrd="0" destOrd="0" parTransId="{2F9E479F-8B4B-4899-AA2D-879CE470F62F}" sibTransId="{FF80982A-20E2-4028-88E7-E786E662DB84}"/>
    <dgm:cxn modelId="{390F860F-A62B-4B50-AF79-315FEA05DDAF}" srcId="{78D2111E-E906-4464-BD11-DF0B386950CE}" destId="{B68BFD42-000E-45D0-9564-147E3C7C3385}" srcOrd="0" destOrd="0" parTransId="{B898436A-39F4-408F-B08B-8684BFE66BD1}" sibTransId="{AF103ED7-411D-4CF0-94DD-A4AFB0FB2F71}"/>
    <dgm:cxn modelId="{64E89511-DC71-4301-91CA-94B02397269F}" srcId="{B44DDD5E-C55A-47C2-9043-F811ECAB6C80}" destId="{B9A08DE6-D4E6-4D2C-968A-8A07ED308155}" srcOrd="0" destOrd="0" parTransId="{A5D99164-CC3B-4BF3-B09D-6517AB433046}" sibTransId="{0701DB68-788F-41D8-AC4D-4D541E720FA4}"/>
    <dgm:cxn modelId="{0A0A4B27-9E3F-424A-BE80-BCD3FBCD81C4}" type="presOf" srcId="{B44DDD5E-C55A-47C2-9043-F811ECAB6C80}" destId="{50C958FC-31E4-4051-B811-D0D3A7077861}" srcOrd="0" destOrd="0" presId="urn:microsoft.com/office/officeart/2016/7/layout/BasicTimeline"/>
    <dgm:cxn modelId="{EFFD2D2C-3098-41EF-BCE2-373D0476BE1A}" srcId="{75676B7A-A5E2-4E65-8029-251B10CB72C2}" destId="{B44DDD5E-C55A-47C2-9043-F811ECAB6C80}" srcOrd="5" destOrd="0" parTransId="{3AF3D9E3-D899-4CBD-9795-40B7059E17E2}" sibTransId="{719CA7C3-EDC5-41F0-81C3-DA6CAD7896A7}"/>
    <dgm:cxn modelId="{2C478063-E01B-4047-9B0C-74C4D4EA771B}" type="presOf" srcId="{75676B7A-A5E2-4E65-8029-251B10CB72C2}" destId="{4F08B2C8-9E78-4F39-86BD-AA96F6B78CDF}" srcOrd="0" destOrd="0" presId="urn:microsoft.com/office/officeart/2016/7/layout/BasicTimeline"/>
    <dgm:cxn modelId="{6F6B8943-D819-48C1-9B8B-C1042D390BEA}" srcId="{75676B7A-A5E2-4E65-8029-251B10CB72C2}" destId="{20178DE2-C110-46A0-9CB7-67A5DC6B580C}" srcOrd="1" destOrd="0" parTransId="{B166E69F-3F96-45DF-941E-00AA068D10A4}" sibTransId="{74A0BB8A-AEB9-4647-A26F-7D4C66AD3E59}"/>
    <dgm:cxn modelId="{D1E8CB64-DBB9-4770-8134-AD7332DECBC0}" type="presOf" srcId="{2CF6AE9D-3C0D-4CC2-91A6-11BEA738DCC5}" destId="{08A33AEA-8785-4252-A7D7-8E355890D28A}" srcOrd="0" destOrd="0" presId="urn:microsoft.com/office/officeart/2016/7/layout/BasicTimeline"/>
    <dgm:cxn modelId="{2A171656-745D-44D6-82F9-9B1228768687}" type="presOf" srcId="{5B323DC5-838D-4108-8551-FC570F52591E}" destId="{046CA3C5-AE58-499F-A966-4F9B57D6997D}" srcOrd="0" destOrd="0" presId="urn:microsoft.com/office/officeart/2016/7/layout/BasicTimeline"/>
    <dgm:cxn modelId="{0C3A5285-C2DD-4A1C-A9FD-BD57D0B948EA}" type="presOf" srcId="{B9A08DE6-D4E6-4D2C-968A-8A07ED308155}" destId="{E27BB419-929E-4A8C-9AF2-614381E44A92}" srcOrd="0" destOrd="0" presId="urn:microsoft.com/office/officeart/2016/7/layout/BasicTimeline"/>
    <dgm:cxn modelId="{47BA778A-2DA8-4816-9AAA-12374F1831CA}" srcId="{75676B7A-A5E2-4E65-8029-251B10CB72C2}" destId="{5B323DC5-838D-4108-8551-FC570F52591E}" srcOrd="0" destOrd="0" parTransId="{3FD0F2BB-4FF6-428E-B32B-B1C79591FECE}" sibTransId="{12DBBBB2-B926-49B9-8A78-92BC39472267}"/>
    <dgm:cxn modelId="{904B948F-1202-44F7-8DAD-77A263A10728}" type="presOf" srcId="{D94587DB-7067-403A-A133-C0AA2AFC4240}" destId="{008B3F02-D9A1-44A5-BFFD-41B80F792C2B}" srcOrd="0" destOrd="0" presId="urn:microsoft.com/office/officeart/2016/7/layout/BasicTimeline"/>
    <dgm:cxn modelId="{4FFDABA2-02E2-42E4-9BEA-52C435638435}" type="presOf" srcId="{1C0BFF39-06E8-4C75-ADB2-3E37E3065976}" destId="{F7786BEF-9628-4157-82E5-EF5C46979918}" srcOrd="0" destOrd="0" presId="urn:microsoft.com/office/officeart/2016/7/layout/BasicTimeline"/>
    <dgm:cxn modelId="{29A45AAC-540D-4847-9070-D9A4571CFB76}" srcId="{5B323DC5-838D-4108-8551-FC570F52591E}" destId="{F752269E-8728-4050-BD99-F9C219A6DFEA}" srcOrd="0" destOrd="0" parTransId="{60D601E2-2CCD-4CC3-90DF-FE0C1EF4D5FA}" sibTransId="{AD97513E-8734-4465-B19D-284C274092E3}"/>
    <dgm:cxn modelId="{F72525B2-2B97-48B5-8C91-3493A28EEC53}" srcId="{D94587DB-7067-403A-A133-C0AA2AFC4240}" destId="{2CF6AE9D-3C0D-4CC2-91A6-11BEA738DCC5}" srcOrd="0" destOrd="0" parTransId="{B03C68E0-8D09-475C-A0A4-C115F5E0A491}" sibTransId="{F338BEF5-BF4D-4274-96A5-DE746CD675B3}"/>
    <dgm:cxn modelId="{C3842DB7-3400-40FF-99A8-E5407C54424C}" srcId="{75676B7A-A5E2-4E65-8029-251B10CB72C2}" destId="{D94587DB-7067-403A-A133-C0AA2AFC4240}" srcOrd="3" destOrd="0" parTransId="{5DF35C3E-1E2D-40E0-94CA-17CB6CB51CAC}" sibTransId="{7969D831-32C1-4793-A05F-7374EFEA5F59}"/>
    <dgm:cxn modelId="{38D5C3BD-F80E-4EB6-B0CE-EEED49E4DE4F}" type="presOf" srcId="{6664280D-E00F-4463-988F-01126F95A4E7}" destId="{E9A6BBE8-5D0C-409E-8277-CC706EA7C9A8}" srcOrd="0" destOrd="0" presId="urn:microsoft.com/office/officeart/2016/7/layout/BasicTimeline"/>
    <dgm:cxn modelId="{BBECF5C0-563C-4C47-9787-032A4B43B443}" type="presOf" srcId="{F752269E-8728-4050-BD99-F9C219A6DFEA}" destId="{AE4D8693-203C-4A52-BDB4-B95C93FE1397}" srcOrd="0" destOrd="0" presId="urn:microsoft.com/office/officeart/2016/7/layout/BasicTimeline"/>
    <dgm:cxn modelId="{70BD93D2-E506-48FE-A4DD-0F4673FE44B7}" srcId="{75676B7A-A5E2-4E65-8029-251B10CB72C2}" destId="{1C0BFF39-06E8-4C75-ADB2-3E37E3065976}" srcOrd="4" destOrd="0" parTransId="{D299A7A9-9401-41D5-835F-D862EFAE5ECC}" sibTransId="{A0BA4A7F-4346-48A3-97CE-0E279C520231}"/>
    <dgm:cxn modelId="{BC602CD3-D8D9-4EDF-82F4-95BA6C9685F2}" type="presOf" srcId="{B68BFD42-000E-45D0-9564-147E3C7C3385}" destId="{24EED27E-BDA3-4EB8-88F8-902409999AA9}" srcOrd="0" destOrd="0" presId="urn:microsoft.com/office/officeart/2016/7/layout/BasicTimeline"/>
    <dgm:cxn modelId="{0EE475DE-EA94-4247-BB50-57FC85CBAA4A}" type="presOf" srcId="{20178DE2-C110-46A0-9CB7-67A5DC6B580C}" destId="{23512B6D-9167-47B9-8291-051FDF83C5B5}" srcOrd="0" destOrd="0" presId="urn:microsoft.com/office/officeart/2016/7/layout/BasicTimeline"/>
    <dgm:cxn modelId="{1369F7F7-87A6-461A-AF08-B75D764DDD55}" type="presOf" srcId="{78D2111E-E906-4464-BD11-DF0B386950CE}" destId="{2996A5B5-0887-4702-8364-5AF049D482C6}" srcOrd="0" destOrd="0" presId="urn:microsoft.com/office/officeart/2016/7/layout/BasicTimeline"/>
    <dgm:cxn modelId="{3CFD1EFC-A8E1-4B68-A716-64263F425E12}" type="presOf" srcId="{FCABCBD9-F0CB-4F8F-80BC-DBF1A6A7DA78}" destId="{2AD76416-5853-4B1E-BC68-5BA55A32709A}" srcOrd="0" destOrd="0" presId="urn:microsoft.com/office/officeart/2016/7/layout/BasicTimeline"/>
    <dgm:cxn modelId="{E3E478FE-6DB4-4D22-83D8-29C384E7F5FB}" srcId="{75676B7A-A5E2-4E65-8029-251B10CB72C2}" destId="{78D2111E-E906-4464-BD11-DF0B386950CE}" srcOrd="2" destOrd="0" parTransId="{BD05F6DB-23B9-4DF0-B484-C0FFDFFD7628}" sibTransId="{256206E2-17F8-4B0E-BAF0-79F293C9EF95}"/>
    <dgm:cxn modelId="{DDC88EFF-B792-4FF2-8DE2-7251A5867997}" srcId="{1C0BFF39-06E8-4C75-ADB2-3E37E3065976}" destId="{FCABCBD9-F0CB-4F8F-80BC-DBF1A6A7DA78}" srcOrd="0" destOrd="0" parTransId="{FC0B2994-D72F-4303-A26A-23CE5BBB8341}" sibTransId="{2930EF61-4A69-451D-B7AB-BEF1E3FF62D1}"/>
    <dgm:cxn modelId="{52A9F7EE-FCF8-4370-9477-13A0697B1A7D}" type="presParOf" srcId="{4F08B2C8-9E78-4F39-86BD-AA96F6B78CDF}" destId="{5D8BD2EC-3D31-4A6C-9133-7F7518D1B0E9}" srcOrd="0" destOrd="0" presId="urn:microsoft.com/office/officeart/2016/7/layout/BasicTimeline"/>
    <dgm:cxn modelId="{4A6D1B51-D9F9-4F2C-A871-AD794C7B84D6}" type="presParOf" srcId="{4F08B2C8-9E78-4F39-86BD-AA96F6B78CDF}" destId="{F54B2693-5F29-4ED7-884D-E307E561C22A}" srcOrd="1" destOrd="0" presId="urn:microsoft.com/office/officeart/2016/7/layout/BasicTimeline"/>
    <dgm:cxn modelId="{3A337643-7721-46BF-AEE4-C9D13D23A27D}" type="presParOf" srcId="{F54B2693-5F29-4ED7-884D-E307E561C22A}" destId="{426ACEF9-A082-4F22-8F4E-4740446F1A79}" srcOrd="0" destOrd="0" presId="urn:microsoft.com/office/officeart/2016/7/layout/BasicTimeline"/>
    <dgm:cxn modelId="{85FA8B9D-3D43-4AAC-B114-94E8C1008C75}" type="presParOf" srcId="{426ACEF9-A082-4F22-8F4E-4740446F1A79}" destId="{046CA3C5-AE58-499F-A966-4F9B57D6997D}" srcOrd="0" destOrd="0" presId="urn:microsoft.com/office/officeart/2016/7/layout/BasicTimeline"/>
    <dgm:cxn modelId="{4A50CF49-F6EF-46C8-AD6B-49C4324FAE78}" type="presParOf" srcId="{426ACEF9-A082-4F22-8F4E-4740446F1A79}" destId="{FC0CFD71-63A5-4B8C-AE08-A8E8E639F2B7}" srcOrd="1" destOrd="0" presId="urn:microsoft.com/office/officeart/2016/7/layout/BasicTimeline"/>
    <dgm:cxn modelId="{C1C0BD55-D331-4AE5-9218-55B676F55BA9}" type="presParOf" srcId="{FC0CFD71-63A5-4B8C-AE08-A8E8E639F2B7}" destId="{AE4D8693-203C-4A52-BDB4-B95C93FE1397}" srcOrd="0" destOrd="0" presId="urn:microsoft.com/office/officeart/2016/7/layout/BasicTimeline"/>
    <dgm:cxn modelId="{8A30C956-32CF-4234-BD6C-7DBB3E1793C2}" type="presParOf" srcId="{FC0CFD71-63A5-4B8C-AE08-A8E8E639F2B7}" destId="{0D2F096B-6179-4FFD-BA71-DA865F38D213}" srcOrd="1" destOrd="0" presId="urn:microsoft.com/office/officeart/2016/7/layout/BasicTimeline"/>
    <dgm:cxn modelId="{EE4C0B6B-FE7C-4C6B-8B63-80CF621AEC1A}" type="presParOf" srcId="{426ACEF9-A082-4F22-8F4E-4740446F1A79}" destId="{F0736F98-0364-40A7-8748-ED155D0B62FD}" srcOrd="2" destOrd="0" presId="urn:microsoft.com/office/officeart/2016/7/layout/BasicTimeline"/>
    <dgm:cxn modelId="{9DFAE150-7B15-4EE7-9AF0-98EECD89F296}" type="presParOf" srcId="{426ACEF9-A082-4F22-8F4E-4740446F1A79}" destId="{5B1BF89E-4075-4D0E-A566-48455EB37FF9}" srcOrd="3" destOrd="0" presId="urn:microsoft.com/office/officeart/2016/7/layout/BasicTimeline"/>
    <dgm:cxn modelId="{4D6ED7CF-BB0E-41E3-AF3B-D5B1A8AA212E}" type="presParOf" srcId="{426ACEF9-A082-4F22-8F4E-4740446F1A79}" destId="{1F5BE354-C0F1-453D-B27B-AB08CF9D31E9}" srcOrd="4" destOrd="0" presId="urn:microsoft.com/office/officeart/2016/7/layout/BasicTimeline"/>
    <dgm:cxn modelId="{E371144B-3C56-45DC-87DF-012A3C02155A}" type="presParOf" srcId="{F54B2693-5F29-4ED7-884D-E307E561C22A}" destId="{C8EA892C-B102-410F-8574-43383C8E4C87}" srcOrd="1" destOrd="0" presId="urn:microsoft.com/office/officeart/2016/7/layout/BasicTimeline"/>
    <dgm:cxn modelId="{EB42B9A4-97A6-46A9-B6CB-4B2BC79AAAFB}" type="presParOf" srcId="{F54B2693-5F29-4ED7-884D-E307E561C22A}" destId="{76CE6419-26F5-4BC3-B1D3-8F7DAA3D99A1}" srcOrd="2" destOrd="0" presId="urn:microsoft.com/office/officeart/2016/7/layout/BasicTimeline"/>
    <dgm:cxn modelId="{CD25B1BE-C68B-4C08-B2A5-55606556D917}" type="presParOf" srcId="{76CE6419-26F5-4BC3-B1D3-8F7DAA3D99A1}" destId="{23512B6D-9167-47B9-8291-051FDF83C5B5}" srcOrd="0" destOrd="0" presId="urn:microsoft.com/office/officeart/2016/7/layout/BasicTimeline"/>
    <dgm:cxn modelId="{45E18503-780E-4843-A8F5-5D6855A284AE}" type="presParOf" srcId="{76CE6419-26F5-4BC3-B1D3-8F7DAA3D99A1}" destId="{C3176CE4-40B3-426E-870A-1EED13FC1F35}" srcOrd="1" destOrd="0" presId="urn:microsoft.com/office/officeart/2016/7/layout/BasicTimeline"/>
    <dgm:cxn modelId="{05D720BC-B80E-45BA-B45E-94C6CBC1D078}" type="presParOf" srcId="{C3176CE4-40B3-426E-870A-1EED13FC1F35}" destId="{E9A6BBE8-5D0C-409E-8277-CC706EA7C9A8}" srcOrd="0" destOrd="0" presId="urn:microsoft.com/office/officeart/2016/7/layout/BasicTimeline"/>
    <dgm:cxn modelId="{DF2B2ECE-1C44-4604-9090-DD422EE0267E}" type="presParOf" srcId="{C3176CE4-40B3-426E-870A-1EED13FC1F35}" destId="{D122AC75-8B24-4E3E-9740-693106691E33}" srcOrd="1" destOrd="0" presId="urn:microsoft.com/office/officeart/2016/7/layout/BasicTimeline"/>
    <dgm:cxn modelId="{A633255F-C20C-4908-AB44-2F0E65D7C30D}" type="presParOf" srcId="{76CE6419-26F5-4BC3-B1D3-8F7DAA3D99A1}" destId="{50E345AC-CE4D-4D51-8A9E-6FF1689ABCD5}" srcOrd="2" destOrd="0" presId="urn:microsoft.com/office/officeart/2016/7/layout/BasicTimeline"/>
    <dgm:cxn modelId="{0DBD9574-191A-4BB5-A50C-0F1420485FDC}" type="presParOf" srcId="{76CE6419-26F5-4BC3-B1D3-8F7DAA3D99A1}" destId="{E570270C-3408-4E8F-8DD1-936C2B383FEA}" srcOrd="3" destOrd="0" presId="urn:microsoft.com/office/officeart/2016/7/layout/BasicTimeline"/>
    <dgm:cxn modelId="{EEF4C642-62BE-43FB-8DCA-88536D177B23}" type="presParOf" srcId="{76CE6419-26F5-4BC3-B1D3-8F7DAA3D99A1}" destId="{A0EEE69A-B4F9-4A67-AFA4-B5EA58ED0C8A}" srcOrd="4" destOrd="0" presId="urn:microsoft.com/office/officeart/2016/7/layout/BasicTimeline"/>
    <dgm:cxn modelId="{A91D855C-E6D3-4779-AC29-7FBEA2C4B9B7}" type="presParOf" srcId="{F54B2693-5F29-4ED7-884D-E307E561C22A}" destId="{378E63BB-79A7-41D4-934C-5BB964B17662}" srcOrd="3" destOrd="0" presId="urn:microsoft.com/office/officeart/2016/7/layout/BasicTimeline"/>
    <dgm:cxn modelId="{4F9AA97F-68CD-4F26-B40B-06CD0F7885A9}" type="presParOf" srcId="{F54B2693-5F29-4ED7-884D-E307E561C22A}" destId="{9EE254DF-E9D5-4AC5-BDCA-5A64B1001582}" srcOrd="4" destOrd="0" presId="urn:microsoft.com/office/officeart/2016/7/layout/BasicTimeline"/>
    <dgm:cxn modelId="{62DCA784-05AF-4CA3-A809-93017E851989}" type="presParOf" srcId="{9EE254DF-E9D5-4AC5-BDCA-5A64B1001582}" destId="{2996A5B5-0887-4702-8364-5AF049D482C6}" srcOrd="0" destOrd="0" presId="urn:microsoft.com/office/officeart/2016/7/layout/BasicTimeline"/>
    <dgm:cxn modelId="{A776AC60-B94B-4E0A-8DC7-33D85E139484}" type="presParOf" srcId="{9EE254DF-E9D5-4AC5-BDCA-5A64B1001582}" destId="{657E5B23-3491-4B1B-9CDC-148F35FA36C5}" srcOrd="1" destOrd="0" presId="urn:microsoft.com/office/officeart/2016/7/layout/BasicTimeline"/>
    <dgm:cxn modelId="{A2B4DB29-4CAF-495D-98BC-AE9093CE13CA}" type="presParOf" srcId="{657E5B23-3491-4B1B-9CDC-148F35FA36C5}" destId="{24EED27E-BDA3-4EB8-88F8-902409999AA9}" srcOrd="0" destOrd="0" presId="urn:microsoft.com/office/officeart/2016/7/layout/BasicTimeline"/>
    <dgm:cxn modelId="{76FAAEAA-9BC0-4AB3-B1BF-5A776C4DE724}" type="presParOf" srcId="{657E5B23-3491-4B1B-9CDC-148F35FA36C5}" destId="{BFD4DBEB-5EE5-4D90-B920-CD918161C0C2}" srcOrd="1" destOrd="0" presId="urn:microsoft.com/office/officeart/2016/7/layout/BasicTimeline"/>
    <dgm:cxn modelId="{BE2B471E-24A3-48D8-B282-C9A5CC48210B}" type="presParOf" srcId="{9EE254DF-E9D5-4AC5-BDCA-5A64B1001582}" destId="{BD57DB45-AC32-4B4C-9EE7-9DB7548B7BD0}" srcOrd="2" destOrd="0" presId="urn:microsoft.com/office/officeart/2016/7/layout/BasicTimeline"/>
    <dgm:cxn modelId="{ABB1ADCD-193F-49A4-8520-72415527D0D8}" type="presParOf" srcId="{9EE254DF-E9D5-4AC5-BDCA-5A64B1001582}" destId="{AFAFB061-664D-41B9-83BB-F59C446048C5}" srcOrd="3" destOrd="0" presId="urn:microsoft.com/office/officeart/2016/7/layout/BasicTimeline"/>
    <dgm:cxn modelId="{64BA8A4C-7CA7-451E-AF0D-5BC1C062B1F7}" type="presParOf" srcId="{9EE254DF-E9D5-4AC5-BDCA-5A64B1001582}" destId="{7FB4AEF3-36A0-4B5A-B955-DA70C72E9BCE}" srcOrd="4" destOrd="0" presId="urn:microsoft.com/office/officeart/2016/7/layout/BasicTimeline"/>
    <dgm:cxn modelId="{D3D62223-A538-46C3-8BA4-F3D71A737731}" type="presParOf" srcId="{F54B2693-5F29-4ED7-884D-E307E561C22A}" destId="{0BAE51D8-548C-45AF-B04D-F6FD4BFA45CD}" srcOrd="5" destOrd="0" presId="urn:microsoft.com/office/officeart/2016/7/layout/BasicTimeline"/>
    <dgm:cxn modelId="{41277402-3400-43CC-B812-C515C18B9FC0}" type="presParOf" srcId="{F54B2693-5F29-4ED7-884D-E307E561C22A}" destId="{6698800F-2FF4-4D18-A100-BF0333D219DA}" srcOrd="6" destOrd="0" presId="urn:microsoft.com/office/officeart/2016/7/layout/BasicTimeline"/>
    <dgm:cxn modelId="{ACB15A96-460C-4369-A170-A15399EF2A7F}" type="presParOf" srcId="{6698800F-2FF4-4D18-A100-BF0333D219DA}" destId="{008B3F02-D9A1-44A5-BFFD-41B80F792C2B}" srcOrd="0" destOrd="0" presId="urn:microsoft.com/office/officeart/2016/7/layout/BasicTimeline"/>
    <dgm:cxn modelId="{9801BE3B-B984-40FA-9DFE-93ED5533393F}" type="presParOf" srcId="{6698800F-2FF4-4D18-A100-BF0333D219DA}" destId="{2AFCDA45-265D-48FB-AEE0-A3284180D6DA}" srcOrd="1" destOrd="0" presId="urn:microsoft.com/office/officeart/2016/7/layout/BasicTimeline"/>
    <dgm:cxn modelId="{3074DE66-1469-4B96-9419-771BC63B341D}" type="presParOf" srcId="{2AFCDA45-265D-48FB-AEE0-A3284180D6DA}" destId="{08A33AEA-8785-4252-A7D7-8E355890D28A}" srcOrd="0" destOrd="0" presId="urn:microsoft.com/office/officeart/2016/7/layout/BasicTimeline"/>
    <dgm:cxn modelId="{417E6A10-720F-4B19-B27E-94C345114494}" type="presParOf" srcId="{2AFCDA45-265D-48FB-AEE0-A3284180D6DA}" destId="{013AD312-17AB-48B1-BEDB-56431EDFCA16}" srcOrd="1" destOrd="0" presId="urn:microsoft.com/office/officeart/2016/7/layout/BasicTimeline"/>
    <dgm:cxn modelId="{B6ADA882-C50A-4C22-B76A-56233481307A}" type="presParOf" srcId="{6698800F-2FF4-4D18-A100-BF0333D219DA}" destId="{20AC718F-65CA-426B-A200-34250CA1E32B}" srcOrd="2" destOrd="0" presId="urn:microsoft.com/office/officeart/2016/7/layout/BasicTimeline"/>
    <dgm:cxn modelId="{877BFDCA-2738-4966-8689-A9FF40230332}" type="presParOf" srcId="{6698800F-2FF4-4D18-A100-BF0333D219DA}" destId="{F61E9A5E-13FF-48D0-B3EB-5664DFB2FC85}" srcOrd="3" destOrd="0" presId="urn:microsoft.com/office/officeart/2016/7/layout/BasicTimeline"/>
    <dgm:cxn modelId="{A152B095-418D-4A2A-B8BF-09CA3109A2CA}" type="presParOf" srcId="{6698800F-2FF4-4D18-A100-BF0333D219DA}" destId="{4388D7D3-36DA-4E6B-8C88-D9D20A17CEB5}" srcOrd="4" destOrd="0" presId="urn:microsoft.com/office/officeart/2016/7/layout/BasicTimeline"/>
    <dgm:cxn modelId="{94D93627-9D7F-4963-96FB-EF00A4CC52F2}" type="presParOf" srcId="{F54B2693-5F29-4ED7-884D-E307E561C22A}" destId="{8B4EBB99-F26D-4A12-8DBD-E080EA3F0A0C}" srcOrd="7" destOrd="0" presId="urn:microsoft.com/office/officeart/2016/7/layout/BasicTimeline"/>
    <dgm:cxn modelId="{B60BDCE0-595F-4FA4-B5CD-408FFA62238C}" type="presParOf" srcId="{F54B2693-5F29-4ED7-884D-E307E561C22A}" destId="{2BC3BA08-CD83-4DD6-80BA-F559041549E5}" srcOrd="8" destOrd="0" presId="urn:microsoft.com/office/officeart/2016/7/layout/BasicTimeline"/>
    <dgm:cxn modelId="{7570A083-BDBF-42B9-9A98-9A5BCEDEA6FD}" type="presParOf" srcId="{2BC3BA08-CD83-4DD6-80BA-F559041549E5}" destId="{F7786BEF-9628-4157-82E5-EF5C46979918}" srcOrd="0" destOrd="0" presId="urn:microsoft.com/office/officeart/2016/7/layout/BasicTimeline"/>
    <dgm:cxn modelId="{FF922820-EAF8-4BA2-A50C-00984575B8BC}" type="presParOf" srcId="{2BC3BA08-CD83-4DD6-80BA-F559041549E5}" destId="{C939E4DA-0973-4207-A945-84B4B11F198D}" srcOrd="1" destOrd="0" presId="urn:microsoft.com/office/officeart/2016/7/layout/BasicTimeline"/>
    <dgm:cxn modelId="{1A6BD354-76B0-481B-996E-E329012E87CB}" type="presParOf" srcId="{C939E4DA-0973-4207-A945-84B4B11F198D}" destId="{2AD76416-5853-4B1E-BC68-5BA55A32709A}" srcOrd="0" destOrd="0" presId="urn:microsoft.com/office/officeart/2016/7/layout/BasicTimeline"/>
    <dgm:cxn modelId="{9E44F1F8-17B2-43FB-96EC-8E5C9C90F134}" type="presParOf" srcId="{C939E4DA-0973-4207-A945-84B4B11F198D}" destId="{762A15D6-26EF-47FA-9D1E-5BD7241434BE}" srcOrd="1" destOrd="0" presId="urn:microsoft.com/office/officeart/2016/7/layout/BasicTimeline"/>
    <dgm:cxn modelId="{CB290615-7D66-4671-B0FE-41D774667EBE}" type="presParOf" srcId="{2BC3BA08-CD83-4DD6-80BA-F559041549E5}" destId="{FCFA810C-53B0-469B-AFCF-6399B5FC92DD}" srcOrd="2" destOrd="0" presId="urn:microsoft.com/office/officeart/2016/7/layout/BasicTimeline"/>
    <dgm:cxn modelId="{A195BC5C-4C07-4FA0-A500-73A7EAC19E55}" type="presParOf" srcId="{2BC3BA08-CD83-4DD6-80BA-F559041549E5}" destId="{725DAFD6-658C-45AD-A93F-AACFF1587774}" srcOrd="3" destOrd="0" presId="urn:microsoft.com/office/officeart/2016/7/layout/BasicTimeline"/>
    <dgm:cxn modelId="{4BE7EADB-9BAE-473E-93B3-7C1E97C871C7}" type="presParOf" srcId="{2BC3BA08-CD83-4DD6-80BA-F559041549E5}" destId="{AFDC967D-B97D-489A-BF6D-0AB7F563C55F}" srcOrd="4" destOrd="0" presId="urn:microsoft.com/office/officeart/2016/7/layout/BasicTimeline"/>
    <dgm:cxn modelId="{D4290393-2A49-44FB-80B4-95341D6ADF02}" type="presParOf" srcId="{F54B2693-5F29-4ED7-884D-E307E561C22A}" destId="{2B603954-E98A-4BE1-8398-435C68E3F165}" srcOrd="9" destOrd="0" presId="urn:microsoft.com/office/officeart/2016/7/layout/BasicTimeline"/>
    <dgm:cxn modelId="{D7F721F9-455A-4871-B2C8-59BEA2026BA3}" type="presParOf" srcId="{F54B2693-5F29-4ED7-884D-E307E561C22A}" destId="{17A7DBD7-E525-49E7-9355-76534C2D741C}" srcOrd="10" destOrd="0" presId="urn:microsoft.com/office/officeart/2016/7/layout/BasicTimeline"/>
    <dgm:cxn modelId="{79788799-1031-4BEC-854D-4CFAE3E70511}" type="presParOf" srcId="{17A7DBD7-E525-49E7-9355-76534C2D741C}" destId="{50C958FC-31E4-4051-B811-D0D3A7077861}" srcOrd="0" destOrd="0" presId="urn:microsoft.com/office/officeart/2016/7/layout/BasicTimeline"/>
    <dgm:cxn modelId="{73ECD17C-0183-4666-AB34-74D202B9C08A}" type="presParOf" srcId="{17A7DBD7-E525-49E7-9355-76534C2D741C}" destId="{C25D835C-5E59-48CC-881F-9EA8EA706706}" srcOrd="1" destOrd="0" presId="urn:microsoft.com/office/officeart/2016/7/layout/BasicTimeline"/>
    <dgm:cxn modelId="{00B1DC77-3A19-4A62-A859-E843648D4B61}" type="presParOf" srcId="{C25D835C-5E59-48CC-881F-9EA8EA706706}" destId="{E27BB419-929E-4A8C-9AF2-614381E44A92}" srcOrd="0" destOrd="0" presId="urn:microsoft.com/office/officeart/2016/7/layout/BasicTimeline"/>
    <dgm:cxn modelId="{32AF0F35-EDAC-4AF6-BF37-6C729DB7B08C}" type="presParOf" srcId="{C25D835C-5E59-48CC-881F-9EA8EA706706}" destId="{5607F8EC-6EF1-4D50-B9A5-9EE7EDB4891E}" srcOrd="1" destOrd="0" presId="urn:microsoft.com/office/officeart/2016/7/layout/BasicTimeline"/>
    <dgm:cxn modelId="{26372437-B699-4E14-A7C7-AA721AC088F5}" type="presParOf" srcId="{17A7DBD7-E525-49E7-9355-76534C2D741C}" destId="{FB0797D0-1369-4D5C-837E-640F0A332E11}" srcOrd="2" destOrd="0" presId="urn:microsoft.com/office/officeart/2016/7/layout/BasicTimeline"/>
    <dgm:cxn modelId="{2FC6D302-ECCE-4115-869F-7C942B0BA5B0}" type="presParOf" srcId="{17A7DBD7-E525-49E7-9355-76534C2D741C}" destId="{E9E0F20D-BCB0-42C0-97E5-18CD9A68665E}" srcOrd="3" destOrd="0" presId="urn:microsoft.com/office/officeart/2016/7/layout/BasicTimeline"/>
    <dgm:cxn modelId="{C7A072C7-638B-4373-85D1-AC791B249587}" type="presParOf" srcId="{17A7DBD7-E525-49E7-9355-76534C2D741C}" destId="{BC986526-41C2-4C86-A022-9441C8BAD5D1}" srcOrd="4" destOrd="0" presId="urn:microsoft.com/office/officeart/2016/7/layout/Basic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045696-C8B1-440C-805F-C675988F4CDC}" type="doc">
      <dgm:prSet loTypeId="urn:microsoft.com/office/officeart/2008/layout/LinedList" loCatId="list" qsTypeId="urn:microsoft.com/office/officeart/2005/8/quickstyle/simple1" qsCatId="simple" csTypeId="urn:microsoft.com/office/officeart/2005/8/colors/accent6_2" csCatId="accent6" phldr="1"/>
      <dgm:spPr/>
      <dgm:t>
        <a:bodyPr/>
        <a:lstStyle/>
        <a:p>
          <a:endParaRPr lang="en-US"/>
        </a:p>
      </dgm:t>
    </dgm:pt>
    <dgm:pt modelId="{07782F39-6D8D-4FB2-AECB-0A5A33690971}">
      <dgm:prSet/>
      <dgm:spPr/>
      <dgm:t>
        <a:bodyPr/>
        <a:lstStyle/>
        <a:p>
          <a:r>
            <a:rPr lang="lv-LV" dirty="0">
              <a:latin typeface="Calibri" panose="020F0502020204030204" pitchFamily="34" charset="0"/>
              <a:cs typeface="Calibri" panose="020F0502020204030204" pitchFamily="34" charset="0"/>
            </a:rPr>
            <a:t>ZPI EK paziņojumā ir definēts kā “process, kurā </a:t>
          </a:r>
          <a:r>
            <a:rPr lang="lv-LV" b="1" dirty="0">
              <a:latin typeface="Calibri" panose="020F0502020204030204" pitchFamily="34" charset="0"/>
              <a:cs typeface="Calibri" panose="020F0502020204030204" pitchFamily="34" charset="0"/>
            </a:rPr>
            <a:t>valsts iestādes visā dzīves ciklā cenšas iegādāties preces, pakalpojumus un darbus ar samazinātu ietekmi uz vidi</a:t>
          </a:r>
          <a:r>
            <a:rPr lang="lv-LV" dirty="0">
              <a:latin typeface="Calibri" panose="020F0502020204030204" pitchFamily="34" charset="0"/>
              <a:cs typeface="Calibri" panose="020F0502020204030204" pitchFamily="34" charset="0"/>
            </a:rPr>
            <a:t>, salīdzinot ar citādi iegādātajiem” (EK (2008) 400, 4. lpp.);</a:t>
          </a:r>
          <a:endParaRPr lang="en-US" dirty="0">
            <a:latin typeface="Calibri" panose="020F0502020204030204" pitchFamily="34" charset="0"/>
            <a:cs typeface="Calibri" panose="020F0502020204030204" pitchFamily="34" charset="0"/>
          </a:endParaRPr>
        </a:p>
      </dgm:t>
    </dgm:pt>
    <dgm:pt modelId="{83AF0106-64ED-4375-B059-0032BDDE05FB}" type="parTrans" cxnId="{DF1890E7-1877-4C8C-B26F-D2F5475F5FDB}">
      <dgm:prSet/>
      <dgm:spPr/>
      <dgm:t>
        <a:bodyPr/>
        <a:lstStyle/>
        <a:p>
          <a:endParaRPr lang="en-US"/>
        </a:p>
      </dgm:t>
    </dgm:pt>
    <dgm:pt modelId="{B3F70A4E-04D0-432B-8E5E-B712ED299597}" type="sibTrans" cxnId="{DF1890E7-1877-4C8C-B26F-D2F5475F5FDB}">
      <dgm:prSet/>
      <dgm:spPr/>
      <dgm:t>
        <a:bodyPr/>
        <a:lstStyle/>
        <a:p>
          <a:endParaRPr lang="en-US"/>
        </a:p>
      </dgm:t>
    </dgm:pt>
    <dgm:pt modelId="{9E6768ED-9589-4550-8654-2010078913FD}">
      <dgm:prSet/>
      <dgm:spPr/>
      <dgm:t>
        <a:bodyPr/>
        <a:lstStyle/>
        <a:p>
          <a:endParaRPr lang="lv-LV" b="1" dirty="0">
            <a:latin typeface="+mj-lt"/>
          </a:endParaRPr>
        </a:p>
        <a:p>
          <a:r>
            <a:rPr lang="lv-LV" b="1" dirty="0">
              <a:latin typeface="Calibri" panose="020F0502020204030204" pitchFamily="34" charset="0"/>
              <a:cs typeface="Calibri" panose="020F0502020204030204" pitchFamily="34" charset="0"/>
            </a:rPr>
            <a:t>ES valstis publiskajam iepirkumam tērē vidēji 17% no iekšzemes kopprodukta</a:t>
          </a:r>
          <a:r>
            <a:rPr lang="lv-LV"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dgm:t>
    </dgm:pt>
    <dgm:pt modelId="{79381D0A-6D32-49B7-B493-96BFE24B812B}" type="parTrans" cxnId="{7C4F1EEB-3454-4632-B537-7D507846076C}">
      <dgm:prSet/>
      <dgm:spPr/>
      <dgm:t>
        <a:bodyPr/>
        <a:lstStyle/>
        <a:p>
          <a:endParaRPr lang="en-US"/>
        </a:p>
      </dgm:t>
    </dgm:pt>
    <dgm:pt modelId="{32DFA02B-31E7-4043-9E63-7D79E7C2E1C2}" type="sibTrans" cxnId="{7C4F1EEB-3454-4632-B537-7D507846076C}">
      <dgm:prSet/>
      <dgm:spPr/>
      <dgm:t>
        <a:bodyPr/>
        <a:lstStyle/>
        <a:p>
          <a:endParaRPr lang="en-US"/>
        </a:p>
      </dgm:t>
    </dgm:pt>
    <dgm:pt modelId="{97774CA9-397C-4BAE-B10A-D726DAD992DE}">
      <dgm:prSet/>
      <dgm:spPr/>
      <dgm:t>
        <a:bodyPr/>
        <a:lstStyle/>
        <a:p>
          <a:r>
            <a:rPr lang="lv-LV" dirty="0">
              <a:latin typeface="Calibri" panose="020F0502020204030204" pitchFamily="34" charset="0"/>
              <a:ea typeface="Verdana" panose="020B0604030504040204" pitchFamily="34" charset="0"/>
              <a:cs typeface="Calibri" panose="020F0502020204030204" pitchFamily="34" charset="0"/>
            </a:rPr>
            <a:t>Eiropas Komisija ir izstrādājusi zaļā publiskā iepirkuma kritērijus (ZPI) vairāk kā 20 preču un pakalpojumu grupām; </a:t>
          </a:r>
          <a:endParaRPr lang="en-US" dirty="0">
            <a:latin typeface="Calibri" panose="020F0502020204030204" pitchFamily="34" charset="0"/>
            <a:cs typeface="Calibri" panose="020F0502020204030204" pitchFamily="34" charset="0"/>
          </a:endParaRPr>
        </a:p>
      </dgm:t>
    </dgm:pt>
    <dgm:pt modelId="{7F6F6B62-D3B4-4CE5-BC63-AA74FA0EDBB9}" type="parTrans" cxnId="{A22BE2B1-0C85-4E28-83FD-E673B77974AD}">
      <dgm:prSet/>
      <dgm:spPr/>
      <dgm:t>
        <a:bodyPr/>
        <a:lstStyle/>
        <a:p>
          <a:endParaRPr lang="en-US"/>
        </a:p>
      </dgm:t>
    </dgm:pt>
    <dgm:pt modelId="{272CC881-9CD6-4828-8C42-43A071E6BBF5}" type="sibTrans" cxnId="{A22BE2B1-0C85-4E28-83FD-E673B77974AD}">
      <dgm:prSet/>
      <dgm:spPr/>
      <dgm:t>
        <a:bodyPr/>
        <a:lstStyle/>
        <a:p>
          <a:endParaRPr lang="en-US"/>
        </a:p>
      </dgm:t>
    </dgm:pt>
    <dgm:pt modelId="{1B6164E6-BDE0-42FB-93AC-74C0AEB0F685}" type="pres">
      <dgm:prSet presAssocID="{AB045696-C8B1-440C-805F-C675988F4CDC}" presName="vert0" presStyleCnt="0">
        <dgm:presLayoutVars>
          <dgm:dir/>
          <dgm:animOne val="branch"/>
          <dgm:animLvl val="lvl"/>
        </dgm:presLayoutVars>
      </dgm:prSet>
      <dgm:spPr/>
    </dgm:pt>
    <dgm:pt modelId="{4F8085FF-447C-461B-B146-FAD2051C487B}" type="pres">
      <dgm:prSet presAssocID="{07782F39-6D8D-4FB2-AECB-0A5A33690971}" presName="thickLine" presStyleLbl="alignNode1" presStyleIdx="0" presStyleCnt="3"/>
      <dgm:spPr/>
    </dgm:pt>
    <dgm:pt modelId="{BADAC095-8A3B-4B77-884B-09CADB67E569}" type="pres">
      <dgm:prSet presAssocID="{07782F39-6D8D-4FB2-AECB-0A5A33690971}" presName="horz1" presStyleCnt="0"/>
      <dgm:spPr/>
    </dgm:pt>
    <dgm:pt modelId="{0783ABA5-3A88-432A-B552-C88319220CDD}" type="pres">
      <dgm:prSet presAssocID="{07782F39-6D8D-4FB2-AECB-0A5A33690971}" presName="tx1" presStyleLbl="revTx" presStyleIdx="0" presStyleCnt="3"/>
      <dgm:spPr/>
    </dgm:pt>
    <dgm:pt modelId="{1AB29A00-917F-4E92-8A6A-5AD718DCD1DC}" type="pres">
      <dgm:prSet presAssocID="{07782F39-6D8D-4FB2-AECB-0A5A33690971}" presName="vert1" presStyleCnt="0"/>
      <dgm:spPr/>
    </dgm:pt>
    <dgm:pt modelId="{AE6ECDD7-FB4C-42E5-BB4A-486DD3A4A9EB}" type="pres">
      <dgm:prSet presAssocID="{9E6768ED-9589-4550-8654-2010078913FD}" presName="thickLine" presStyleLbl="alignNode1" presStyleIdx="1" presStyleCnt="3"/>
      <dgm:spPr/>
    </dgm:pt>
    <dgm:pt modelId="{42ED229A-E7A7-4576-91E6-270782777845}" type="pres">
      <dgm:prSet presAssocID="{9E6768ED-9589-4550-8654-2010078913FD}" presName="horz1" presStyleCnt="0"/>
      <dgm:spPr/>
    </dgm:pt>
    <dgm:pt modelId="{427E7F87-1390-477A-98BA-D9596F07A448}" type="pres">
      <dgm:prSet presAssocID="{9E6768ED-9589-4550-8654-2010078913FD}" presName="tx1" presStyleLbl="revTx" presStyleIdx="1" presStyleCnt="3"/>
      <dgm:spPr/>
    </dgm:pt>
    <dgm:pt modelId="{8EF46E22-C2A9-4ACD-8F90-36A78358BF20}" type="pres">
      <dgm:prSet presAssocID="{9E6768ED-9589-4550-8654-2010078913FD}" presName="vert1" presStyleCnt="0"/>
      <dgm:spPr/>
    </dgm:pt>
    <dgm:pt modelId="{C5975487-8234-48FB-84C7-0604003F7C14}" type="pres">
      <dgm:prSet presAssocID="{97774CA9-397C-4BAE-B10A-D726DAD992DE}" presName="thickLine" presStyleLbl="alignNode1" presStyleIdx="2" presStyleCnt="3"/>
      <dgm:spPr/>
    </dgm:pt>
    <dgm:pt modelId="{38F53E98-EFFD-4B52-8AFC-595A519EF48F}" type="pres">
      <dgm:prSet presAssocID="{97774CA9-397C-4BAE-B10A-D726DAD992DE}" presName="horz1" presStyleCnt="0"/>
      <dgm:spPr/>
    </dgm:pt>
    <dgm:pt modelId="{D10ADFB5-1DE5-48B8-A045-0775FF55EF9B}" type="pres">
      <dgm:prSet presAssocID="{97774CA9-397C-4BAE-B10A-D726DAD992DE}" presName="tx1" presStyleLbl="revTx" presStyleIdx="2" presStyleCnt="3"/>
      <dgm:spPr/>
    </dgm:pt>
    <dgm:pt modelId="{9C4613A8-A113-41B3-B688-3679E47BB524}" type="pres">
      <dgm:prSet presAssocID="{97774CA9-397C-4BAE-B10A-D726DAD992DE}" presName="vert1" presStyleCnt="0"/>
      <dgm:spPr/>
    </dgm:pt>
  </dgm:ptLst>
  <dgm:cxnLst>
    <dgm:cxn modelId="{A778BC1A-4EF9-41B8-92E9-A6B5848CA714}" type="presOf" srcId="{97774CA9-397C-4BAE-B10A-D726DAD992DE}" destId="{D10ADFB5-1DE5-48B8-A045-0775FF55EF9B}" srcOrd="0" destOrd="0" presId="urn:microsoft.com/office/officeart/2008/layout/LinedList"/>
    <dgm:cxn modelId="{EA80D852-B3DF-417E-9110-CA1D012D678A}" type="presOf" srcId="{07782F39-6D8D-4FB2-AECB-0A5A33690971}" destId="{0783ABA5-3A88-432A-B552-C88319220CDD}" srcOrd="0" destOrd="0" presId="urn:microsoft.com/office/officeart/2008/layout/LinedList"/>
    <dgm:cxn modelId="{E212B299-D6A5-4F6E-9691-9E444821A62A}" type="presOf" srcId="{9E6768ED-9589-4550-8654-2010078913FD}" destId="{427E7F87-1390-477A-98BA-D9596F07A448}" srcOrd="0" destOrd="0" presId="urn:microsoft.com/office/officeart/2008/layout/LinedList"/>
    <dgm:cxn modelId="{E148039F-EDC5-4CFD-9A70-998BDD247277}" type="presOf" srcId="{AB045696-C8B1-440C-805F-C675988F4CDC}" destId="{1B6164E6-BDE0-42FB-93AC-74C0AEB0F685}" srcOrd="0" destOrd="0" presId="urn:microsoft.com/office/officeart/2008/layout/LinedList"/>
    <dgm:cxn modelId="{A22BE2B1-0C85-4E28-83FD-E673B77974AD}" srcId="{AB045696-C8B1-440C-805F-C675988F4CDC}" destId="{97774CA9-397C-4BAE-B10A-D726DAD992DE}" srcOrd="2" destOrd="0" parTransId="{7F6F6B62-D3B4-4CE5-BC63-AA74FA0EDBB9}" sibTransId="{272CC881-9CD6-4828-8C42-43A071E6BBF5}"/>
    <dgm:cxn modelId="{DF1890E7-1877-4C8C-B26F-D2F5475F5FDB}" srcId="{AB045696-C8B1-440C-805F-C675988F4CDC}" destId="{07782F39-6D8D-4FB2-AECB-0A5A33690971}" srcOrd="0" destOrd="0" parTransId="{83AF0106-64ED-4375-B059-0032BDDE05FB}" sibTransId="{B3F70A4E-04D0-432B-8E5E-B712ED299597}"/>
    <dgm:cxn modelId="{7C4F1EEB-3454-4632-B537-7D507846076C}" srcId="{AB045696-C8B1-440C-805F-C675988F4CDC}" destId="{9E6768ED-9589-4550-8654-2010078913FD}" srcOrd="1" destOrd="0" parTransId="{79381D0A-6D32-49B7-B493-96BFE24B812B}" sibTransId="{32DFA02B-31E7-4043-9E63-7D79E7C2E1C2}"/>
    <dgm:cxn modelId="{BD73CC50-AD8E-4DAB-8C09-D29D36EC8E3B}" type="presParOf" srcId="{1B6164E6-BDE0-42FB-93AC-74C0AEB0F685}" destId="{4F8085FF-447C-461B-B146-FAD2051C487B}" srcOrd="0" destOrd="0" presId="urn:microsoft.com/office/officeart/2008/layout/LinedList"/>
    <dgm:cxn modelId="{CEF9A6F2-DBC9-46C7-853B-5B17519E0B2C}" type="presParOf" srcId="{1B6164E6-BDE0-42FB-93AC-74C0AEB0F685}" destId="{BADAC095-8A3B-4B77-884B-09CADB67E569}" srcOrd="1" destOrd="0" presId="urn:microsoft.com/office/officeart/2008/layout/LinedList"/>
    <dgm:cxn modelId="{62DFCBA9-AA3C-4145-9AF4-DC890A3502EE}" type="presParOf" srcId="{BADAC095-8A3B-4B77-884B-09CADB67E569}" destId="{0783ABA5-3A88-432A-B552-C88319220CDD}" srcOrd="0" destOrd="0" presId="urn:microsoft.com/office/officeart/2008/layout/LinedList"/>
    <dgm:cxn modelId="{DE1B28C6-1DD8-4655-9AB7-AD6D9E0A5600}" type="presParOf" srcId="{BADAC095-8A3B-4B77-884B-09CADB67E569}" destId="{1AB29A00-917F-4E92-8A6A-5AD718DCD1DC}" srcOrd="1" destOrd="0" presId="urn:microsoft.com/office/officeart/2008/layout/LinedList"/>
    <dgm:cxn modelId="{61D5B963-6839-4A43-BF90-12C4E7E569DE}" type="presParOf" srcId="{1B6164E6-BDE0-42FB-93AC-74C0AEB0F685}" destId="{AE6ECDD7-FB4C-42E5-BB4A-486DD3A4A9EB}" srcOrd="2" destOrd="0" presId="urn:microsoft.com/office/officeart/2008/layout/LinedList"/>
    <dgm:cxn modelId="{52A0D4FA-B56D-46C3-8B53-885937E33CC8}" type="presParOf" srcId="{1B6164E6-BDE0-42FB-93AC-74C0AEB0F685}" destId="{42ED229A-E7A7-4576-91E6-270782777845}" srcOrd="3" destOrd="0" presId="urn:microsoft.com/office/officeart/2008/layout/LinedList"/>
    <dgm:cxn modelId="{A869FBAD-8F63-4000-9561-7F1DDA08A690}" type="presParOf" srcId="{42ED229A-E7A7-4576-91E6-270782777845}" destId="{427E7F87-1390-477A-98BA-D9596F07A448}" srcOrd="0" destOrd="0" presId="urn:microsoft.com/office/officeart/2008/layout/LinedList"/>
    <dgm:cxn modelId="{07C3CD09-359E-4876-BE25-EB38C9688452}" type="presParOf" srcId="{42ED229A-E7A7-4576-91E6-270782777845}" destId="{8EF46E22-C2A9-4ACD-8F90-36A78358BF20}" srcOrd="1" destOrd="0" presId="urn:microsoft.com/office/officeart/2008/layout/LinedList"/>
    <dgm:cxn modelId="{0FBADAC7-93FE-4EEB-9987-BFDD9D89CA08}" type="presParOf" srcId="{1B6164E6-BDE0-42FB-93AC-74C0AEB0F685}" destId="{C5975487-8234-48FB-84C7-0604003F7C14}" srcOrd="4" destOrd="0" presId="urn:microsoft.com/office/officeart/2008/layout/LinedList"/>
    <dgm:cxn modelId="{E449F6EC-72C9-4189-A93E-796D79D5A4BE}" type="presParOf" srcId="{1B6164E6-BDE0-42FB-93AC-74C0AEB0F685}" destId="{38F53E98-EFFD-4B52-8AFC-595A519EF48F}" srcOrd="5" destOrd="0" presId="urn:microsoft.com/office/officeart/2008/layout/LinedList"/>
    <dgm:cxn modelId="{23601397-7930-4CED-92AA-E9B1C308917E}" type="presParOf" srcId="{38F53E98-EFFD-4B52-8AFC-595A519EF48F}" destId="{D10ADFB5-1DE5-48B8-A045-0775FF55EF9B}" srcOrd="0" destOrd="0" presId="urn:microsoft.com/office/officeart/2008/layout/LinedList"/>
    <dgm:cxn modelId="{19D0F631-A79D-4DD3-80B4-0581BF8F13F9}" type="presParOf" srcId="{38F53E98-EFFD-4B52-8AFC-595A519EF48F}" destId="{9C4613A8-A113-41B3-B688-3679E47BB52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A19D7-B590-45CA-A2BF-D6A01E999601}">
      <dsp:nvSpPr>
        <dsp:cNvPr id="0" name=""/>
        <dsp:cNvSpPr/>
      </dsp:nvSpPr>
      <dsp:spPr>
        <a:xfrm>
          <a:off x="0" y="237"/>
          <a:ext cx="5120113"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BE6F95C3-F86D-4D93-9FFB-225AAF83C5C7}">
      <dsp:nvSpPr>
        <dsp:cNvPr id="0" name=""/>
        <dsp:cNvSpPr/>
      </dsp:nvSpPr>
      <dsp:spPr>
        <a:xfrm>
          <a:off x="0" y="237"/>
          <a:ext cx="5120113" cy="1095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lv-LV" sz="2200" kern="1200" dirty="0">
              <a:latin typeface="Calibri" panose="020F0502020204030204" pitchFamily="34" charset="0"/>
              <a:cs typeface="Calibri" panose="020F0502020204030204" pitchFamily="34" charset="0"/>
            </a:rPr>
            <a:t>17.-19. gadsimts </a:t>
          </a:r>
          <a:r>
            <a:rPr lang="lv-LV" sz="2200" b="1" kern="1200" dirty="0">
              <a:latin typeface="Calibri" panose="020F0502020204030204" pitchFamily="34" charset="0"/>
              <a:cs typeface="Calibri" panose="020F0502020204030204" pitchFamily="34" charset="0"/>
            </a:rPr>
            <a:t>ražošanas periods </a:t>
          </a:r>
          <a:r>
            <a:rPr lang="lv-LV" sz="2200" i="1" kern="1200" dirty="0">
              <a:latin typeface="Calibri" panose="020F0502020204030204" pitchFamily="34" charset="0"/>
              <a:cs typeface="Calibri" panose="020F0502020204030204" pitchFamily="34" charset="0"/>
            </a:rPr>
            <a:t>(neatjaunojamo resursu izmantošanas pieaugums)</a:t>
          </a:r>
          <a:endParaRPr lang="en-US" sz="2200" i="1" kern="1200" dirty="0">
            <a:latin typeface="Calibri" panose="020F0502020204030204" pitchFamily="34" charset="0"/>
            <a:cs typeface="Calibri" panose="020F0502020204030204" pitchFamily="34" charset="0"/>
          </a:endParaRPr>
        </a:p>
      </dsp:txBody>
      <dsp:txXfrm>
        <a:off x="0" y="237"/>
        <a:ext cx="5120113" cy="1095470"/>
      </dsp:txXfrm>
    </dsp:sp>
    <dsp:sp modelId="{77374874-FCE6-4378-9AFF-A0FEE0718647}">
      <dsp:nvSpPr>
        <dsp:cNvPr id="0" name=""/>
        <dsp:cNvSpPr/>
      </dsp:nvSpPr>
      <dsp:spPr>
        <a:xfrm>
          <a:off x="0" y="1095708"/>
          <a:ext cx="5120113"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72FF2B6-3941-48C5-A402-7D474FEB50A8}">
      <dsp:nvSpPr>
        <dsp:cNvPr id="0" name=""/>
        <dsp:cNvSpPr/>
      </dsp:nvSpPr>
      <dsp:spPr>
        <a:xfrm>
          <a:off x="0" y="1095708"/>
          <a:ext cx="5120113" cy="1095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lv-LV" sz="2200" b="1" kern="1200" dirty="0">
              <a:latin typeface="Calibri" panose="020F0502020204030204" pitchFamily="34" charset="0"/>
              <a:cs typeface="Calibri" panose="020F0502020204030204" pitchFamily="34" charset="0"/>
            </a:rPr>
            <a:t>Cilvēku pārapdzīvotība - </a:t>
          </a:r>
          <a:r>
            <a:rPr lang="lv-LV" sz="2200" b="0" kern="1200" dirty="0">
              <a:latin typeface="Calibri" panose="020F0502020204030204" pitchFamily="34" charset="0"/>
              <a:cs typeface="Calibri" panose="020F0502020204030204" pitchFamily="34" charset="0"/>
            </a:rPr>
            <a:t>līdz 21. gadsimta beigām 11,5 miljardi cilvēku</a:t>
          </a:r>
          <a:endParaRPr lang="en-US" sz="2200" b="0" kern="1200" dirty="0">
            <a:latin typeface="Calibri" panose="020F0502020204030204" pitchFamily="34" charset="0"/>
            <a:cs typeface="Calibri" panose="020F0502020204030204" pitchFamily="34" charset="0"/>
          </a:endParaRPr>
        </a:p>
      </dsp:txBody>
      <dsp:txXfrm>
        <a:off x="0" y="1095708"/>
        <a:ext cx="5120113" cy="1095470"/>
      </dsp:txXfrm>
    </dsp:sp>
    <dsp:sp modelId="{C045C82B-372B-4FD4-8D24-E961DC374151}">
      <dsp:nvSpPr>
        <dsp:cNvPr id="0" name=""/>
        <dsp:cNvSpPr/>
      </dsp:nvSpPr>
      <dsp:spPr>
        <a:xfrm>
          <a:off x="0" y="2191178"/>
          <a:ext cx="5120113"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3716714-AD01-4F7C-BD22-766999065F3D}">
      <dsp:nvSpPr>
        <dsp:cNvPr id="0" name=""/>
        <dsp:cNvSpPr/>
      </dsp:nvSpPr>
      <dsp:spPr>
        <a:xfrm>
          <a:off x="0" y="2191178"/>
          <a:ext cx="5115112" cy="1270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lv-LV" sz="2200" b="1" kern="1200" dirty="0">
              <a:latin typeface="Calibri" panose="020F0502020204030204" pitchFamily="34" charset="0"/>
              <a:cs typeface="Calibri" panose="020F0502020204030204" pitchFamily="34" charset="0"/>
            </a:rPr>
            <a:t>Resursu degradācija, ierobežoti resursi, ekoloģiskās problēmas.</a:t>
          </a:r>
        </a:p>
      </dsp:txBody>
      <dsp:txXfrm>
        <a:off x="0" y="2191178"/>
        <a:ext cx="5115112" cy="12708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C6A641-3F93-495C-A7BC-F69B5C045963}">
      <dsp:nvSpPr>
        <dsp:cNvPr id="0" name=""/>
        <dsp:cNvSpPr/>
      </dsp:nvSpPr>
      <dsp:spPr>
        <a:xfrm>
          <a:off x="0" y="578"/>
          <a:ext cx="4900245"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83079FD-D8E2-4149-AC49-18325076919F}">
      <dsp:nvSpPr>
        <dsp:cNvPr id="0" name=""/>
        <dsp:cNvSpPr/>
      </dsp:nvSpPr>
      <dsp:spPr>
        <a:xfrm>
          <a:off x="0" y="578"/>
          <a:ext cx="4900245" cy="947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lv-LV" sz="2200" b="1" kern="1200" dirty="0">
              <a:latin typeface="Calibri" panose="020F0502020204030204" pitchFamily="34" charset="0"/>
              <a:cs typeface="Calibri" panose="020F0502020204030204" pitchFamily="34" charset="0"/>
            </a:rPr>
            <a:t>1955</a:t>
          </a:r>
          <a:r>
            <a:rPr lang="lv-LV" sz="2200" kern="1200" dirty="0">
              <a:latin typeface="Calibri" panose="020F0502020204030204" pitchFamily="34" charset="0"/>
              <a:cs typeface="Calibri" panose="020F0502020204030204" pitchFamily="34" charset="0"/>
            </a:rPr>
            <a:t> Rasels-Einšteins </a:t>
          </a:r>
          <a:r>
            <a:rPr lang="lv-LV" sz="2200" b="1" kern="1200" dirty="0" err="1">
              <a:latin typeface="Calibri" panose="020F0502020204030204" pitchFamily="34" charset="0"/>
              <a:cs typeface="Calibri" panose="020F0502020204030204" pitchFamily="34" charset="0"/>
            </a:rPr>
            <a:t>Manifesto</a:t>
          </a:r>
          <a:endParaRPr lang="en-US" sz="2200" b="1" kern="1200" dirty="0">
            <a:latin typeface="Calibri" panose="020F0502020204030204" pitchFamily="34" charset="0"/>
            <a:cs typeface="Calibri" panose="020F0502020204030204" pitchFamily="34" charset="0"/>
          </a:endParaRPr>
        </a:p>
      </dsp:txBody>
      <dsp:txXfrm>
        <a:off x="0" y="578"/>
        <a:ext cx="4900245" cy="947981"/>
      </dsp:txXfrm>
    </dsp:sp>
    <dsp:sp modelId="{5B8CE6E1-FEDE-4B80-B15A-327A8117CEB1}">
      <dsp:nvSpPr>
        <dsp:cNvPr id="0" name=""/>
        <dsp:cNvSpPr/>
      </dsp:nvSpPr>
      <dsp:spPr>
        <a:xfrm>
          <a:off x="0" y="948560"/>
          <a:ext cx="4900245"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3C09E42-EB14-4337-9AB7-9D25650861C1}">
      <dsp:nvSpPr>
        <dsp:cNvPr id="0" name=""/>
        <dsp:cNvSpPr/>
      </dsp:nvSpPr>
      <dsp:spPr>
        <a:xfrm>
          <a:off x="0" y="948560"/>
          <a:ext cx="4900245" cy="947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lv-LV" sz="2200" b="1" kern="1200" dirty="0">
              <a:latin typeface="Calibri" panose="020F0502020204030204" pitchFamily="34" charset="0"/>
              <a:cs typeface="Calibri" panose="020F0502020204030204" pitchFamily="34" charset="0"/>
            </a:rPr>
            <a:t>1972 </a:t>
          </a:r>
          <a:r>
            <a:rPr lang="lv-LV" sz="2200" kern="1200" dirty="0">
              <a:latin typeface="Calibri" panose="020F0502020204030204" pitchFamily="34" charset="0"/>
              <a:cs typeface="Calibri" panose="020F0502020204030204" pitchFamily="34" charset="0"/>
            </a:rPr>
            <a:t>Romas klubs </a:t>
          </a:r>
          <a:r>
            <a:rPr lang="lv-LV" sz="2200" b="1" kern="1200" dirty="0">
              <a:latin typeface="Calibri" panose="020F0502020204030204" pitchFamily="34" charset="0"/>
              <a:cs typeface="Calibri" panose="020F0502020204030204" pitchFamily="34" charset="0"/>
            </a:rPr>
            <a:t>«Limits to </a:t>
          </a:r>
          <a:r>
            <a:rPr lang="lv-LV" sz="2200" b="1" kern="1200" dirty="0" err="1">
              <a:latin typeface="Calibri" panose="020F0502020204030204" pitchFamily="34" charset="0"/>
              <a:cs typeface="Calibri" panose="020F0502020204030204" pitchFamily="34" charset="0"/>
            </a:rPr>
            <a:t>Growth</a:t>
          </a:r>
          <a:r>
            <a:rPr lang="lv-LV" sz="2200" b="1" kern="1200" dirty="0">
              <a:latin typeface="Calibri" panose="020F0502020204030204" pitchFamily="34" charset="0"/>
              <a:cs typeface="Calibri" panose="020F0502020204030204" pitchFamily="34" charset="0"/>
            </a:rPr>
            <a:t>» </a:t>
          </a:r>
          <a:r>
            <a:rPr lang="lv-LV" sz="2200" i="1" kern="1200" dirty="0">
              <a:latin typeface="Calibri" panose="020F0502020204030204" pitchFamily="34" charset="0"/>
              <a:cs typeface="Calibri" panose="020F0502020204030204" pitchFamily="34" charset="0"/>
            </a:rPr>
            <a:t>(Pieauguma robežas)</a:t>
          </a:r>
          <a:endParaRPr lang="en-US" sz="2200" i="1" kern="1200" dirty="0">
            <a:latin typeface="Calibri" panose="020F0502020204030204" pitchFamily="34" charset="0"/>
            <a:cs typeface="Calibri" panose="020F0502020204030204" pitchFamily="34" charset="0"/>
          </a:endParaRPr>
        </a:p>
      </dsp:txBody>
      <dsp:txXfrm>
        <a:off x="0" y="948560"/>
        <a:ext cx="4900245" cy="947981"/>
      </dsp:txXfrm>
    </dsp:sp>
    <dsp:sp modelId="{4FB83904-5A79-4A2C-98B3-CEF1CC79FB9A}">
      <dsp:nvSpPr>
        <dsp:cNvPr id="0" name=""/>
        <dsp:cNvSpPr/>
      </dsp:nvSpPr>
      <dsp:spPr>
        <a:xfrm>
          <a:off x="0" y="1896541"/>
          <a:ext cx="4900245"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DECA968-C343-47DB-95A9-F073C99EFBD8}">
      <dsp:nvSpPr>
        <dsp:cNvPr id="0" name=""/>
        <dsp:cNvSpPr/>
      </dsp:nvSpPr>
      <dsp:spPr>
        <a:xfrm>
          <a:off x="0" y="1896541"/>
          <a:ext cx="4900245" cy="947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latin typeface="Calibri" panose="020F0502020204030204" pitchFamily="34" charset="0"/>
              <a:cs typeface="Calibri" panose="020F0502020204030204" pitchFamily="34" charset="0"/>
            </a:rPr>
            <a:t>1972 </a:t>
          </a:r>
          <a:r>
            <a:rPr lang="lv-LV" sz="2200" b="0" kern="1200" dirty="0">
              <a:latin typeface="Calibri" panose="020F0502020204030204" pitchFamily="34" charset="0"/>
              <a:cs typeface="Calibri" panose="020F0502020204030204" pitchFamily="34" charset="0"/>
            </a:rPr>
            <a:t>Apvienoto Nāciju konference Stokholmā par vides jautājumiem</a:t>
          </a:r>
        </a:p>
        <a:p>
          <a:pPr marL="0" lvl="0" indent="0" algn="l" defTabSz="977900">
            <a:lnSpc>
              <a:spcPct val="90000"/>
            </a:lnSpc>
            <a:spcBef>
              <a:spcPct val="0"/>
            </a:spcBef>
            <a:spcAft>
              <a:spcPct val="35000"/>
            </a:spcAft>
            <a:buNone/>
          </a:pPr>
          <a:endParaRPr lang="lv-LV" sz="2200" b="1" kern="1200" dirty="0">
            <a:latin typeface="+mj-lt"/>
          </a:endParaRPr>
        </a:p>
      </dsp:txBody>
      <dsp:txXfrm>
        <a:off x="0" y="1896541"/>
        <a:ext cx="4900245" cy="947981"/>
      </dsp:txXfrm>
    </dsp:sp>
    <dsp:sp modelId="{2D6EE96A-202D-4F33-977F-E0CFA1EC93BC}">
      <dsp:nvSpPr>
        <dsp:cNvPr id="0" name=""/>
        <dsp:cNvSpPr/>
      </dsp:nvSpPr>
      <dsp:spPr>
        <a:xfrm>
          <a:off x="0" y="2844522"/>
          <a:ext cx="4900245"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BB21F18-97EE-410D-BD74-8E3DD80C5E8C}">
      <dsp:nvSpPr>
        <dsp:cNvPr id="0" name=""/>
        <dsp:cNvSpPr/>
      </dsp:nvSpPr>
      <dsp:spPr>
        <a:xfrm>
          <a:off x="0" y="2844522"/>
          <a:ext cx="4900245" cy="947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lv-LV" sz="2200" b="1" kern="1200" dirty="0">
              <a:latin typeface="Calibri" panose="020F0502020204030204" pitchFamily="34" charset="0"/>
              <a:cs typeface="Calibri" panose="020F0502020204030204" pitchFamily="34" charset="0"/>
            </a:rPr>
            <a:t>1973</a:t>
          </a:r>
          <a:r>
            <a:rPr lang="lv-LV" sz="2200" kern="1200" dirty="0">
              <a:latin typeface="Calibri" panose="020F0502020204030204" pitchFamily="34" charset="0"/>
              <a:cs typeface="Calibri" panose="020F0502020204030204" pitchFamily="34" charset="0"/>
            </a:rPr>
            <a:t> E.F. </a:t>
          </a:r>
          <a:r>
            <a:rPr lang="lv-LV" sz="2200" kern="1200" dirty="0" err="1">
              <a:latin typeface="Calibri" panose="020F0502020204030204" pitchFamily="34" charset="0"/>
              <a:cs typeface="Calibri" panose="020F0502020204030204" pitchFamily="34" charset="0"/>
            </a:rPr>
            <a:t>Šumahers</a:t>
          </a:r>
          <a:r>
            <a:rPr lang="lv-LV" sz="2200" kern="1200" dirty="0">
              <a:latin typeface="Calibri" panose="020F0502020204030204" pitchFamily="34" charset="0"/>
              <a:cs typeface="Calibri" panose="020F0502020204030204" pitchFamily="34" charset="0"/>
            </a:rPr>
            <a:t> grāmata </a:t>
          </a:r>
          <a:r>
            <a:rPr lang="lv-LV" sz="2200" b="1" kern="1200" dirty="0">
              <a:latin typeface="Calibri" panose="020F0502020204030204" pitchFamily="34" charset="0"/>
              <a:cs typeface="Calibri" panose="020F0502020204030204" pitchFamily="34" charset="0"/>
            </a:rPr>
            <a:t>«</a:t>
          </a:r>
          <a:r>
            <a:rPr lang="lv-LV" sz="2200" b="1" kern="1200" dirty="0" err="1">
              <a:latin typeface="Calibri" panose="020F0502020204030204" pitchFamily="34" charset="0"/>
              <a:cs typeface="Calibri" panose="020F0502020204030204" pitchFamily="34" charset="0"/>
            </a:rPr>
            <a:t>Small</a:t>
          </a:r>
          <a:r>
            <a:rPr lang="lv-LV" sz="2200" b="1" kern="1200" dirty="0">
              <a:latin typeface="Calibri" panose="020F0502020204030204" pitchFamily="34" charset="0"/>
              <a:cs typeface="Calibri" panose="020F0502020204030204" pitchFamily="34" charset="0"/>
            </a:rPr>
            <a:t> </a:t>
          </a:r>
          <a:r>
            <a:rPr lang="lv-LV" sz="2200" b="1" kern="1200" dirty="0" err="1">
              <a:latin typeface="Calibri" panose="020F0502020204030204" pitchFamily="34" charset="0"/>
              <a:cs typeface="Calibri" panose="020F0502020204030204" pitchFamily="34" charset="0"/>
            </a:rPr>
            <a:t>is</a:t>
          </a:r>
          <a:r>
            <a:rPr lang="lv-LV" sz="2200" b="1" kern="1200" dirty="0">
              <a:latin typeface="Calibri" panose="020F0502020204030204" pitchFamily="34" charset="0"/>
              <a:cs typeface="Calibri" panose="020F0502020204030204" pitchFamily="34" charset="0"/>
            </a:rPr>
            <a:t> </a:t>
          </a:r>
          <a:r>
            <a:rPr lang="lv-LV" sz="2200" b="1" kern="1200" dirty="0" err="1">
              <a:latin typeface="Calibri" panose="020F0502020204030204" pitchFamily="34" charset="0"/>
              <a:cs typeface="Calibri" panose="020F0502020204030204" pitchFamily="34" charset="0"/>
            </a:rPr>
            <a:t>beautiful</a:t>
          </a:r>
          <a:r>
            <a:rPr lang="lv-LV" sz="2200" b="1" kern="1200" dirty="0">
              <a:latin typeface="Calibri" panose="020F0502020204030204" pitchFamily="34" charset="0"/>
              <a:cs typeface="Calibri" panose="020F0502020204030204" pitchFamily="34" charset="0"/>
            </a:rPr>
            <a:t>»</a:t>
          </a:r>
          <a:r>
            <a:rPr lang="lv-LV" sz="2200" kern="1200" dirty="0">
              <a:latin typeface="Calibri" panose="020F0502020204030204" pitchFamily="34" charset="0"/>
              <a:cs typeface="Calibri" panose="020F0502020204030204" pitchFamily="34" charset="0"/>
            </a:rPr>
            <a:t> (Mazs ir skaists)</a:t>
          </a:r>
          <a:endParaRPr lang="lv-LV" sz="2200" b="1" kern="1200" dirty="0">
            <a:latin typeface="Calibri" panose="020F0502020204030204" pitchFamily="34" charset="0"/>
            <a:cs typeface="Calibri" panose="020F0502020204030204" pitchFamily="34" charset="0"/>
          </a:endParaRPr>
        </a:p>
      </dsp:txBody>
      <dsp:txXfrm>
        <a:off x="0" y="2844522"/>
        <a:ext cx="4900245" cy="947981"/>
      </dsp:txXfrm>
    </dsp:sp>
    <dsp:sp modelId="{3502FC28-CDC7-46DE-A838-D94BE871CBDA}">
      <dsp:nvSpPr>
        <dsp:cNvPr id="0" name=""/>
        <dsp:cNvSpPr/>
      </dsp:nvSpPr>
      <dsp:spPr>
        <a:xfrm>
          <a:off x="0" y="3792503"/>
          <a:ext cx="4900245"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85E2F5F-C7F2-4715-8E6C-CAB639CA815A}">
      <dsp:nvSpPr>
        <dsp:cNvPr id="0" name=""/>
        <dsp:cNvSpPr/>
      </dsp:nvSpPr>
      <dsp:spPr>
        <a:xfrm>
          <a:off x="0" y="3792503"/>
          <a:ext cx="4900245" cy="947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lv-LV" sz="2200" b="1" kern="1200" dirty="0">
              <a:latin typeface="Calibri" panose="020F0502020204030204" pitchFamily="34" charset="0"/>
              <a:cs typeface="Calibri" panose="020F0502020204030204" pitchFamily="34" charset="0"/>
            </a:rPr>
            <a:t>1977 </a:t>
          </a:r>
          <a:r>
            <a:rPr lang="lv-LV" sz="2200" b="0" kern="1200" dirty="0">
              <a:latin typeface="Calibri" panose="020F0502020204030204" pitchFamily="34" charset="0"/>
              <a:cs typeface="Calibri" panose="020F0502020204030204" pitchFamily="34" charset="0"/>
            </a:rPr>
            <a:t>H. E. Dali  grāmata </a:t>
          </a:r>
          <a:r>
            <a:rPr lang="lv-LV" sz="2200" b="1" kern="1200" dirty="0">
              <a:latin typeface="Calibri" panose="020F0502020204030204" pitchFamily="34" charset="0"/>
              <a:cs typeface="Calibri" panose="020F0502020204030204" pitchFamily="34" charset="0"/>
            </a:rPr>
            <a:t>“</a:t>
          </a:r>
          <a:r>
            <a:rPr lang="lv-LV" sz="2200" b="1" kern="1200" dirty="0" err="1">
              <a:latin typeface="Calibri" panose="020F0502020204030204" pitchFamily="34" charset="0"/>
              <a:cs typeface="Calibri" panose="020F0502020204030204" pitchFamily="34" charset="0"/>
            </a:rPr>
            <a:t>Steady</a:t>
          </a:r>
          <a:r>
            <a:rPr lang="lv-LV" sz="2200" b="1" kern="1200" dirty="0">
              <a:latin typeface="Calibri" panose="020F0502020204030204" pitchFamily="34" charset="0"/>
              <a:cs typeface="Calibri" panose="020F0502020204030204" pitchFamily="34" charset="0"/>
            </a:rPr>
            <a:t> – </a:t>
          </a:r>
          <a:r>
            <a:rPr lang="lv-LV" sz="2200" b="1" kern="1200" dirty="0" err="1">
              <a:latin typeface="Calibri" panose="020F0502020204030204" pitchFamily="34" charset="0"/>
              <a:cs typeface="Calibri" panose="020F0502020204030204" pitchFamily="34" charset="0"/>
            </a:rPr>
            <a:t>state</a:t>
          </a:r>
          <a:r>
            <a:rPr lang="lv-LV" sz="2200" b="1" kern="1200" dirty="0">
              <a:latin typeface="Calibri" panose="020F0502020204030204" pitchFamily="34" charset="0"/>
              <a:cs typeface="Calibri" panose="020F0502020204030204" pitchFamily="34" charset="0"/>
            </a:rPr>
            <a:t> </a:t>
          </a:r>
          <a:r>
            <a:rPr lang="lv-LV" sz="2200" b="1" kern="1200" dirty="0" err="1">
              <a:latin typeface="Calibri" panose="020F0502020204030204" pitchFamily="34" charset="0"/>
              <a:cs typeface="Calibri" panose="020F0502020204030204" pitchFamily="34" charset="0"/>
            </a:rPr>
            <a:t>economics</a:t>
          </a:r>
          <a:r>
            <a:rPr lang="lv-LV" sz="2200" b="1" kern="1200" dirty="0">
              <a:latin typeface="Calibri" panose="020F0502020204030204" pitchFamily="34" charset="0"/>
              <a:cs typeface="Calibri" panose="020F0502020204030204" pitchFamily="34" charset="0"/>
            </a:rPr>
            <a:t>»</a:t>
          </a:r>
          <a:r>
            <a:rPr lang="lv-LV" sz="2200" b="0" kern="1200" dirty="0">
              <a:latin typeface="Calibri" panose="020F0502020204030204" pitchFamily="34" charset="0"/>
              <a:cs typeface="Calibri" panose="020F0502020204030204" pitchFamily="34" charset="0"/>
            </a:rPr>
            <a:t> (Līdzsvara valsts ekonomika)</a:t>
          </a:r>
          <a:endParaRPr lang="en-US" sz="2200" b="0" kern="1200" dirty="0">
            <a:latin typeface="Calibri" panose="020F0502020204030204" pitchFamily="34" charset="0"/>
            <a:cs typeface="Calibri" panose="020F0502020204030204" pitchFamily="34" charset="0"/>
          </a:endParaRPr>
        </a:p>
      </dsp:txBody>
      <dsp:txXfrm>
        <a:off x="0" y="3792503"/>
        <a:ext cx="4900245" cy="9479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A83A47-70E5-4F04-8A61-FDF41C399836}">
      <dsp:nvSpPr>
        <dsp:cNvPr id="0" name=""/>
        <dsp:cNvSpPr/>
      </dsp:nvSpPr>
      <dsp:spPr>
        <a:xfrm>
          <a:off x="1487805" y="54391"/>
          <a:ext cx="2610802" cy="2610802"/>
        </a:xfrm>
        <a:prstGeom prst="ellipse">
          <a:avLst/>
        </a:prstGeom>
        <a:solidFill>
          <a:srgbClr val="33CC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lv-LV" sz="2000" kern="1200" dirty="0">
              <a:latin typeface="+mj-lt"/>
              <a:cs typeface="Times New Roman" panose="02020603050405020304" pitchFamily="18" charset="0"/>
            </a:rPr>
            <a:t>Vide</a:t>
          </a:r>
        </a:p>
      </dsp:txBody>
      <dsp:txXfrm>
        <a:off x="1835912" y="511282"/>
        <a:ext cx="1914588" cy="1174861"/>
      </dsp:txXfrm>
    </dsp:sp>
    <dsp:sp modelId="{5D64B059-805D-4B50-8419-AD5A320EBD57}">
      <dsp:nvSpPr>
        <dsp:cNvPr id="0" name=""/>
        <dsp:cNvSpPr/>
      </dsp:nvSpPr>
      <dsp:spPr>
        <a:xfrm>
          <a:off x="2537382" y="1726454"/>
          <a:ext cx="2610802" cy="2610802"/>
        </a:xfrm>
        <a:prstGeom prst="ellipse">
          <a:avLst/>
        </a:prstGeom>
        <a:solidFill>
          <a:schemeClr val="accent5">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lv-LV" sz="2000" kern="1200" dirty="0">
              <a:latin typeface="+mj-lt"/>
              <a:cs typeface="Times New Roman" panose="02020603050405020304" pitchFamily="18" charset="0"/>
            </a:rPr>
            <a:t>Sociālā</a:t>
          </a:r>
        </a:p>
      </dsp:txBody>
      <dsp:txXfrm>
        <a:off x="3335853" y="2400911"/>
        <a:ext cx="1566481" cy="1435941"/>
      </dsp:txXfrm>
    </dsp:sp>
    <dsp:sp modelId="{D077CC21-5941-4608-BF26-B55886ED6DAD}">
      <dsp:nvSpPr>
        <dsp:cNvPr id="0" name=""/>
        <dsp:cNvSpPr/>
      </dsp:nvSpPr>
      <dsp:spPr>
        <a:xfrm>
          <a:off x="580907" y="1740526"/>
          <a:ext cx="2610802" cy="2610802"/>
        </a:xfrm>
        <a:prstGeom prst="ellipse">
          <a:avLst/>
        </a:prstGeom>
        <a:solidFill>
          <a:schemeClr val="accent1">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lv-LV" sz="2000" kern="1200" dirty="0">
              <a:latin typeface="+mj-lt"/>
              <a:cs typeface="Times New Roman" panose="02020603050405020304" pitchFamily="18" charset="0"/>
            </a:rPr>
            <a:t>Ekonomiskā</a:t>
          </a:r>
        </a:p>
      </dsp:txBody>
      <dsp:txXfrm>
        <a:off x="826758" y="2414983"/>
        <a:ext cx="1566481" cy="14359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BD2EC-3D31-4A6C-9133-7F7518D1B0E9}">
      <dsp:nvSpPr>
        <dsp:cNvPr id="0" name=""/>
        <dsp:cNvSpPr/>
      </dsp:nvSpPr>
      <dsp:spPr>
        <a:xfrm>
          <a:off x="0" y="2151732"/>
          <a:ext cx="7321062" cy="0"/>
        </a:xfrm>
        <a:prstGeom prst="line">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tailEnd type="triangle" w="lg" len="lg"/>
        </a:ln>
        <a:effectLst/>
      </dsp:spPr>
      <dsp:style>
        <a:lnRef idx="1">
          <a:scrgbClr r="0" g="0" b="0"/>
        </a:lnRef>
        <a:fillRef idx="1">
          <a:scrgbClr r="0" g="0" b="0"/>
        </a:fillRef>
        <a:effectRef idx="2">
          <a:scrgbClr r="0" g="0" b="0"/>
        </a:effectRef>
        <a:fontRef idx="minor"/>
      </dsp:style>
    </dsp:sp>
    <dsp:sp modelId="{046CA3C5-AE58-499F-A966-4F9B57D6997D}">
      <dsp:nvSpPr>
        <dsp:cNvPr id="0" name=""/>
        <dsp:cNvSpPr/>
      </dsp:nvSpPr>
      <dsp:spPr>
        <a:xfrm>
          <a:off x="113497" y="2310960"/>
          <a:ext cx="1651528" cy="486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1987</a:t>
          </a:r>
        </a:p>
      </dsp:txBody>
      <dsp:txXfrm>
        <a:off x="113497" y="2310960"/>
        <a:ext cx="1651528" cy="486291"/>
      </dsp:txXfrm>
    </dsp:sp>
    <dsp:sp modelId="{AE4D8693-203C-4A52-BDB4-B95C93FE1397}">
      <dsp:nvSpPr>
        <dsp:cNvPr id="0" name=""/>
        <dsp:cNvSpPr/>
      </dsp:nvSpPr>
      <dsp:spPr>
        <a:xfrm>
          <a:off x="893" y="27098"/>
          <a:ext cx="1876737" cy="1306975"/>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lv-LV" sz="1200" kern="1200" dirty="0"/>
            <a:t>Ilgtspējīgas attīstības jēdziens definēts ANO Pasaules Vides un attīstības komisijas </a:t>
          </a:r>
          <a:r>
            <a:rPr lang="lv-LV" sz="1200" b="1" kern="1200" dirty="0"/>
            <a:t>ziņojumā “Mūsu kopējā nākotne”</a:t>
          </a:r>
          <a:endParaRPr lang="en-US" sz="1200" b="1" kern="1200" dirty="0"/>
        </a:p>
      </dsp:txBody>
      <dsp:txXfrm>
        <a:off x="64694" y="90899"/>
        <a:ext cx="1749135" cy="1179373"/>
      </dsp:txXfrm>
    </dsp:sp>
    <dsp:sp modelId="{F0736F98-0364-40A7-8748-ED155D0B62FD}">
      <dsp:nvSpPr>
        <dsp:cNvPr id="0" name=""/>
        <dsp:cNvSpPr/>
      </dsp:nvSpPr>
      <dsp:spPr>
        <a:xfrm>
          <a:off x="939262" y="1334074"/>
          <a:ext cx="0" cy="817658"/>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3512B6D-9167-47B9-8291-051FDF83C5B5}">
      <dsp:nvSpPr>
        <dsp:cNvPr id="0" name=""/>
        <dsp:cNvSpPr/>
      </dsp:nvSpPr>
      <dsp:spPr>
        <a:xfrm>
          <a:off x="1202005" y="1506212"/>
          <a:ext cx="1651528" cy="486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1992</a:t>
          </a:r>
        </a:p>
      </dsp:txBody>
      <dsp:txXfrm>
        <a:off x="1202005" y="1506212"/>
        <a:ext cx="1651528" cy="486291"/>
      </dsp:txXfrm>
    </dsp:sp>
    <dsp:sp modelId="{5B1BF89E-4075-4D0E-A566-48455EB37FF9}">
      <dsp:nvSpPr>
        <dsp:cNvPr id="0" name=""/>
        <dsp:cNvSpPr/>
      </dsp:nvSpPr>
      <dsp:spPr>
        <a:xfrm>
          <a:off x="906986" y="2119456"/>
          <a:ext cx="64551" cy="64551"/>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9A6BBE8-5D0C-409E-8277-CC706EA7C9A8}">
      <dsp:nvSpPr>
        <dsp:cNvPr id="0" name=""/>
        <dsp:cNvSpPr/>
      </dsp:nvSpPr>
      <dsp:spPr>
        <a:xfrm>
          <a:off x="1089401" y="2985528"/>
          <a:ext cx="1876737" cy="779599"/>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pt-BR" sz="1200" b="1" kern="1200" dirty="0"/>
            <a:t>ANO konference Riodežaneiro “Vide un attīstība”</a:t>
          </a:r>
          <a:r>
            <a:rPr lang="en-US" sz="1200" kern="1200" dirty="0"/>
            <a:t>– Agenda 21; </a:t>
          </a:r>
        </a:p>
      </dsp:txBody>
      <dsp:txXfrm>
        <a:off x="1127458" y="3023585"/>
        <a:ext cx="1800623" cy="703485"/>
      </dsp:txXfrm>
    </dsp:sp>
    <dsp:sp modelId="{50E345AC-CE4D-4D51-8A9E-6FF1689ABCD5}">
      <dsp:nvSpPr>
        <dsp:cNvPr id="0" name=""/>
        <dsp:cNvSpPr/>
      </dsp:nvSpPr>
      <dsp:spPr>
        <a:xfrm>
          <a:off x="2027769" y="2151732"/>
          <a:ext cx="0" cy="817658"/>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996A5B5-0887-4702-8364-5AF049D482C6}">
      <dsp:nvSpPr>
        <dsp:cNvPr id="0" name=""/>
        <dsp:cNvSpPr/>
      </dsp:nvSpPr>
      <dsp:spPr>
        <a:xfrm>
          <a:off x="2290512" y="2310960"/>
          <a:ext cx="1651528" cy="486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2002</a:t>
          </a:r>
        </a:p>
      </dsp:txBody>
      <dsp:txXfrm>
        <a:off x="2290512" y="2310960"/>
        <a:ext cx="1651528" cy="486291"/>
      </dsp:txXfrm>
    </dsp:sp>
    <dsp:sp modelId="{E570270C-3408-4E8F-8DD1-936C2B383FEA}">
      <dsp:nvSpPr>
        <dsp:cNvPr id="0" name=""/>
        <dsp:cNvSpPr/>
      </dsp:nvSpPr>
      <dsp:spPr>
        <a:xfrm>
          <a:off x="1995493" y="2119456"/>
          <a:ext cx="64551" cy="64551"/>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24EED27E-BDA3-4EB8-88F8-902409999AA9}">
      <dsp:nvSpPr>
        <dsp:cNvPr id="0" name=""/>
        <dsp:cNvSpPr/>
      </dsp:nvSpPr>
      <dsp:spPr>
        <a:xfrm>
          <a:off x="2177908" y="210533"/>
          <a:ext cx="1876737" cy="1123540"/>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lv-LV" sz="1200" b="1" kern="1200" dirty="0"/>
            <a:t>ANO ilgtspējīgas attīstības konference </a:t>
          </a:r>
          <a:r>
            <a:rPr lang="lv-LV" sz="1200" kern="1200" dirty="0"/>
            <a:t>Johannesburgā, Dienvidāfrikas Republikā, Rio+10</a:t>
          </a:r>
          <a:endParaRPr lang="en-US" sz="1200" kern="1200" dirty="0"/>
        </a:p>
      </dsp:txBody>
      <dsp:txXfrm>
        <a:off x="2232755" y="265380"/>
        <a:ext cx="1767043" cy="1013846"/>
      </dsp:txXfrm>
    </dsp:sp>
    <dsp:sp modelId="{BD57DB45-AC32-4B4C-9EE7-9DB7548B7BD0}">
      <dsp:nvSpPr>
        <dsp:cNvPr id="0" name=""/>
        <dsp:cNvSpPr/>
      </dsp:nvSpPr>
      <dsp:spPr>
        <a:xfrm>
          <a:off x="3116277" y="1334074"/>
          <a:ext cx="0" cy="817658"/>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08B3F02-D9A1-44A5-BFFD-41B80F792C2B}">
      <dsp:nvSpPr>
        <dsp:cNvPr id="0" name=""/>
        <dsp:cNvSpPr/>
      </dsp:nvSpPr>
      <dsp:spPr>
        <a:xfrm>
          <a:off x="3379020" y="1506212"/>
          <a:ext cx="1651528" cy="486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2012</a:t>
          </a:r>
        </a:p>
      </dsp:txBody>
      <dsp:txXfrm>
        <a:off x="3379020" y="1506212"/>
        <a:ext cx="1651528" cy="486291"/>
      </dsp:txXfrm>
    </dsp:sp>
    <dsp:sp modelId="{AFAFB061-664D-41B9-83BB-F59C446048C5}">
      <dsp:nvSpPr>
        <dsp:cNvPr id="0" name=""/>
        <dsp:cNvSpPr/>
      </dsp:nvSpPr>
      <dsp:spPr>
        <a:xfrm>
          <a:off x="3084001" y="2119456"/>
          <a:ext cx="64551" cy="64551"/>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08A33AEA-8785-4252-A7D7-8E355890D28A}">
      <dsp:nvSpPr>
        <dsp:cNvPr id="0" name=""/>
        <dsp:cNvSpPr/>
      </dsp:nvSpPr>
      <dsp:spPr>
        <a:xfrm>
          <a:off x="3266416" y="2969390"/>
          <a:ext cx="1876737" cy="779599"/>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lv-LV" sz="1200" kern="1200" dirty="0"/>
            <a:t>ANO konference par ilgtspējīgu attīstību Riodeženeiro, Rio+20</a:t>
          </a:r>
          <a:endParaRPr lang="en-US" sz="1200" kern="1200" dirty="0"/>
        </a:p>
      </dsp:txBody>
      <dsp:txXfrm>
        <a:off x="3304473" y="3007447"/>
        <a:ext cx="1800623" cy="703485"/>
      </dsp:txXfrm>
    </dsp:sp>
    <dsp:sp modelId="{20AC718F-65CA-426B-A200-34250CA1E32B}">
      <dsp:nvSpPr>
        <dsp:cNvPr id="0" name=""/>
        <dsp:cNvSpPr/>
      </dsp:nvSpPr>
      <dsp:spPr>
        <a:xfrm>
          <a:off x="4204784" y="2151732"/>
          <a:ext cx="0" cy="817658"/>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7786BEF-9628-4157-82E5-EF5C46979918}">
      <dsp:nvSpPr>
        <dsp:cNvPr id="0" name=""/>
        <dsp:cNvSpPr/>
      </dsp:nvSpPr>
      <dsp:spPr>
        <a:xfrm>
          <a:off x="4467527" y="2310960"/>
          <a:ext cx="1651528" cy="486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2015</a:t>
          </a:r>
        </a:p>
      </dsp:txBody>
      <dsp:txXfrm>
        <a:off x="4467527" y="2310960"/>
        <a:ext cx="1651528" cy="486291"/>
      </dsp:txXfrm>
    </dsp:sp>
    <dsp:sp modelId="{F61E9A5E-13FF-48D0-B3EB-5664DFB2FC85}">
      <dsp:nvSpPr>
        <dsp:cNvPr id="0" name=""/>
        <dsp:cNvSpPr/>
      </dsp:nvSpPr>
      <dsp:spPr>
        <a:xfrm>
          <a:off x="4172508" y="2119456"/>
          <a:ext cx="64551" cy="64551"/>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2AD76416-5853-4B1E-BC68-5BA55A32709A}">
      <dsp:nvSpPr>
        <dsp:cNvPr id="0" name=""/>
        <dsp:cNvSpPr/>
      </dsp:nvSpPr>
      <dsp:spPr>
        <a:xfrm>
          <a:off x="4354923" y="554474"/>
          <a:ext cx="1876737" cy="779599"/>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lv-LV" sz="1200" b="1" kern="1200" dirty="0"/>
            <a:t>ANO </a:t>
          </a:r>
          <a:r>
            <a:rPr lang="en-US" sz="1200" b="1" kern="1200" dirty="0"/>
            <a:t>Agenda 2030 </a:t>
          </a:r>
          <a:r>
            <a:rPr lang="lv-LV" sz="1200" kern="1200" dirty="0"/>
            <a:t>Ilgtspējīgai attīstībai un 17 mērķi</a:t>
          </a:r>
          <a:endParaRPr lang="en-US" sz="1200" kern="1200" dirty="0"/>
        </a:p>
      </dsp:txBody>
      <dsp:txXfrm>
        <a:off x="4392980" y="592531"/>
        <a:ext cx="1800623" cy="703485"/>
      </dsp:txXfrm>
    </dsp:sp>
    <dsp:sp modelId="{FCFA810C-53B0-469B-AFCF-6399B5FC92DD}">
      <dsp:nvSpPr>
        <dsp:cNvPr id="0" name=""/>
        <dsp:cNvSpPr/>
      </dsp:nvSpPr>
      <dsp:spPr>
        <a:xfrm>
          <a:off x="5293292" y="1334074"/>
          <a:ext cx="0" cy="817658"/>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0C958FC-31E4-4051-B811-D0D3A7077861}">
      <dsp:nvSpPr>
        <dsp:cNvPr id="0" name=""/>
        <dsp:cNvSpPr/>
      </dsp:nvSpPr>
      <dsp:spPr>
        <a:xfrm>
          <a:off x="5556035" y="1506212"/>
          <a:ext cx="1651528" cy="486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lv-LV" sz="1400" kern="1200" dirty="0"/>
            <a:t>2019</a:t>
          </a:r>
        </a:p>
      </dsp:txBody>
      <dsp:txXfrm>
        <a:off x="5556035" y="1506212"/>
        <a:ext cx="1651528" cy="486291"/>
      </dsp:txXfrm>
    </dsp:sp>
    <dsp:sp modelId="{725DAFD6-658C-45AD-A93F-AACFF1587774}">
      <dsp:nvSpPr>
        <dsp:cNvPr id="0" name=""/>
        <dsp:cNvSpPr/>
      </dsp:nvSpPr>
      <dsp:spPr>
        <a:xfrm>
          <a:off x="5261016" y="2119456"/>
          <a:ext cx="64551" cy="64551"/>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27BB419-929E-4A8C-9AF2-614381E44A92}">
      <dsp:nvSpPr>
        <dsp:cNvPr id="0" name=""/>
        <dsp:cNvSpPr/>
      </dsp:nvSpPr>
      <dsp:spPr>
        <a:xfrm>
          <a:off x="5425208" y="2985276"/>
          <a:ext cx="1876737" cy="733740"/>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lv-LV" sz="1200" kern="1200" dirty="0"/>
            <a:t>Eiropas Komisijas </a:t>
          </a:r>
        </a:p>
        <a:p>
          <a:pPr marL="0" lvl="0" indent="0" algn="l" defTabSz="533400">
            <a:lnSpc>
              <a:spcPct val="90000"/>
            </a:lnSpc>
            <a:spcBef>
              <a:spcPct val="0"/>
            </a:spcBef>
            <a:spcAft>
              <a:spcPct val="35000"/>
            </a:spcAft>
            <a:buNone/>
          </a:pPr>
          <a:r>
            <a:rPr lang="lv-LV" sz="1200" b="1" kern="1200" dirty="0"/>
            <a:t>«Zaļais kurss»</a:t>
          </a:r>
        </a:p>
      </dsp:txBody>
      <dsp:txXfrm>
        <a:off x="5461026" y="3021094"/>
        <a:ext cx="1805101" cy="662104"/>
      </dsp:txXfrm>
    </dsp:sp>
    <dsp:sp modelId="{FB0797D0-1369-4D5C-837E-640F0A332E11}">
      <dsp:nvSpPr>
        <dsp:cNvPr id="0" name=""/>
        <dsp:cNvSpPr/>
      </dsp:nvSpPr>
      <dsp:spPr>
        <a:xfrm>
          <a:off x="6381799" y="2151732"/>
          <a:ext cx="0" cy="817658"/>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9E0F20D-BCB0-42C0-97E5-18CD9A68665E}">
      <dsp:nvSpPr>
        <dsp:cNvPr id="0" name=""/>
        <dsp:cNvSpPr/>
      </dsp:nvSpPr>
      <dsp:spPr>
        <a:xfrm>
          <a:off x="6349523" y="2119456"/>
          <a:ext cx="64551" cy="64551"/>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8085FF-447C-461B-B146-FAD2051C487B}">
      <dsp:nvSpPr>
        <dsp:cNvPr id="0" name=""/>
        <dsp:cNvSpPr/>
      </dsp:nvSpPr>
      <dsp:spPr>
        <a:xfrm>
          <a:off x="0" y="1812"/>
          <a:ext cx="6337427"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83ABA5-3A88-432A-B552-C88319220CDD}">
      <dsp:nvSpPr>
        <dsp:cNvPr id="0" name=""/>
        <dsp:cNvSpPr/>
      </dsp:nvSpPr>
      <dsp:spPr>
        <a:xfrm>
          <a:off x="0" y="1812"/>
          <a:ext cx="6337427" cy="123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lv-LV" sz="1900" kern="1200" dirty="0">
              <a:latin typeface="Calibri" panose="020F0502020204030204" pitchFamily="34" charset="0"/>
              <a:cs typeface="Calibri" panose="020F0502020204030204" pitchFamily="34" charset="0"/>
            </a:rPr>
            <a:t>ZPI EK paziņojumā ir definēts kā “process, kurā </a:t>
          </a:r>
          <a:r>
            <a:rPr lang="lv-LV" sz="1900" b="1" kern="1200" dirty="0">
              <a:latin typeface="Calibri" panose="020F0502020204030204" pitchFamily="34" charset="0"/>
              <a:cs typeface="Calibri" panose="020F0502020204030204" pitchFamily="34" charset="0"/>
            </a:rPr>
            <a:t>valsts iestādes visā dzīves ciklā cenšas iegādāties preces, pakalpojumus un darbus ar samazinātu ietekmi uz vidi</a:t>
          </a:r>
          <a:r>
            <a:rPr lang="lv-LV" sz="1900" kern="1200" dirty="0">
              <a:latin typeface="Calibri" panose="020F0502020204030204" pitchFamily="34" charset="0"/>
              <a:cs typeface="Calibri" panose="020F0502020204030204" pitchFamily="34" charset="0"/>
            </a:rPr>
            <a:t>, salīdzinot ar citādi iegādātajiem” (EK (2008) 400, 4. lpp.);</a:t>
          </a:r>
          <a:endParaRPr lang="en-US" sz="1900" kern="1200" dirty="0">
            <a:latin typeface="Calibri" panose="020F0502020204030204" pitchFamily="34" charset="0"/>
            <a:cs typeface="Calibri" panose="020F0502020204030204" pitchFamily="34" charset="0"/>
          </a:endParaRPr>
        </a:p>
      </dsp:txBody>
      <dsp:txXfrm>
        <a:off x="0" y="1812"/>
        <a:ext cx="6337427" cy="1235840"/>
      </dsp:txXfrm>
    </dsp:sp>
    <dsp:sp modelId="{AE6ECDD7-FB4C-42E5-BB4A-486DD3A4A9EB}">
      <dsp:nvSpPr>
        <dsp:cNvPr id="0" name=""/>
        <dsp:cNvSpPr/>
      </dsp:nvSpPr>
      <dsp:spPr>
        <a:xfrm>
          <a:off x="0" y="1237653"/>
          <a:ext cx="6337427"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7E7F87-1390-477A-98BA-D9596F07A448}">
      <dsp:nvSpPr>
        <dsp:cNvPr id="0" name=""/>
        <dsp:cNvSpPr/>
      </dsp:nvSpPr>
      <dsp:spPr>
        <a:xfrm>
          <a:off x="0" y="1237653"/>
          <a:ext cx="6337427" cy="123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endParaRPr lang="lv-LV" sz="1900" b="1" kern="1200" dirty="0">
            <a:latin typeface="+mj-lt"/>
          </a:endParaRPr>
        </a:p>
        <a:p>
          <a:pPr marL="0" lvl="0" indent="0" algn="l" defTabSz="844550">
            <a:lnSpc>
              <a:spcPct val="90000"/>
            </a:lnSpc>
            <a:spcBef>
              <a:spcPct val="0"/>
            </a:spcBef>
            <a:spcAft>
              <a:spcPct val="35000"/>
            </a:spcAft>
            <a:buNone/>
          </a:pPr>
          <a:r>
            <a:rPr lang="lv-LV" sz="1900" b="1" kern="1200" dirty="0">
              <a:latin typeface="Calibri" panose="020F0502020204030204" pitchFamily="34" charset="0"/>
              <a:cs typeface="Calibri" panose="020F0502020204030204" pitchFamily="34" charset="0"/>
            </a:rPr>
            <a:t>ES valstis publiskajam iepirkumam tērē vidēji 17% no iekšzemes kopprodukta</a:t>
          </a:r>
          <a:r>
            <a:rPr lang="lv-LV" sz="1900" kern="1200" dirty="0">
              <a:latin typeface="Calibri" panose="020F0502020204030204" pitchFamily="34" charset="0"/>
              <a:cs typeface="Calibri" panose="020F0502020204030204" pitchFamily="34" charset="0"/>
            </a:rPr>
            <a:t>;</a:t>
          </a:r>
          <a:endParaRPr lang="en-US" sz="1900" kern="1200" dirty="0">
            <a:latin typeface="Calibri" panose="020F0502020204030204" pitchFamily="34" charset="0"/>
            <a:cs typeface="Calibri" panose="020F0502020204030204" pitchFamily="34" charset="0"/>
          </a:endParaRPr>
        </a:p>
      </dsp:txBody>
      <dsp:txXfrm>
        <a:off x="0" y="1237653"/>
        <a:ext cx="6337427" cy="1235840"/>
      </dsp:txXfrm>
    </dsp:sp>
    <dsp:sp modelId="{C5975487-8234-48FB-84C7-0604003F7C14}">
      <dsp:nvSpPr>
        <dsp:cNvPr id="0" name=""/>
        <dsp:cNvSpPr/>
      </dsp:nvSpPr>
      <dsp:spPr>
        <a:xfrm>
          <a:off x="0" y="2473493"/>
          <a:ext cx="6337427"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0ADFB5-1DE5-48B8-A045-0775FF55EF9B}">
      <dsp:nvSpPr>
        <dsp:cNvPr id="0" name=""/>
        <dsp:cNvSpPr/>
      </dsp:nvSpPr>
      <dsp:spPr>
        <a:xfrm>
          <a:off x="0" y="2473493"/>
          <a:ext cx="6337427" cy="123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lv-LV" sz="1900" kern="1200" dirty="0">
              <a:latin typeface="Calibri" panose="020F0502020204030204" pitchFamily="34" charset="0"/>
              <a:ea typeface="Verdana" panose="020B0604030504040204" pitchFamily="34" charset="0"/>
              <a:cs typeface="Calibri" panose="020F0502020204030204" pitchFamily="34" charset="0"/>
            </a:rPr>
            <a:t>Eiropas Komisija ir izstrādājusi zaļā publiskā iepirkuma kritērijus (ZPI) vairāk kā 20 preču un pakalpojumu grupām; </a:t>
          </a:r>
          <a:endParaRPr lang="en-US" sz="1900" kern="1200" dirty="0">
            <a:latin typeface="Calibri" panose="020F0502020204030204" pitchFamily="34" charset="0"/>
            <a:cs typeface="Calibri" panose="020F0502020204030204" pitchFamily="34" charset="0"/>
          </a:endParaRPr>
        </a:p>
      </dsp:txBody>
      <dsp:txXfrm>
        <a:off x="0" y="2473493"/>
        <a:ext cx="6337427" cy="123584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0763" tIns="45382" rIns="90763" bIns="45382" rtlCol="0"/>
          <a:lstStyle>
            <a:lvl1pPr algn="l" eaLnBrk="1" hangingPunct="1">
              <a:defRPr sz="1200">
                <a:cs typeface="+mn-cs"/>
              </a:defRPr>
            </a:lvl1pPr>
          </a:lstStyle>
          <a:p>
            <a:pPr>
              <a:defRPr/>
            </a:pPr>
            <a:endParaRPr lang="lv-LV"/>
          </a:p>
        </p:txBody>
      </p:sp>
      <p:sp>
        <p:nvSpPr>
          <p:cNvPr id="3" name="Date Placeholder 2"/>
          <p:cNvSpPr>
            <a:spLocks noGrp="1"/>
          </p:cNvSpPr>
          <p:nvPr>
            <p:ph type="dt" sz="quarter" idx="1"/>
          </p:nvPr>
        </p:nvSpPr>
        <p:spPr>
          <a:xfrm>
            <a:off x="3814763" y="0"/>
            <a:ext cx="2919412" cy="493713"/>
          </a:xfrm>
          <a:prstGeom prst="rect">
            <a:avLst/>
          </a:prstGeom>
        </p:spPr>
        <p:txBody>
          <a:bodyPr vert="horz" lIns="90763" tIns="45382" rIns="90763" bIns="45382" rtlCol="0"/>
          <a:lstStyle>
            <a:lvl1pPr algn="r" eaLnBrk="1" hangingPunct="1">
              <a:defRPr sz="1200">
                <a:cs typeface="+mn-cs"/>
              </a:defRPr>
            </a:lvl1pPr>
          </a:lstStyle>
          <a:p>
            <a:pPr>
              <a:defRPr/>
            </a:pPr>
            <a:fld id="{47840047-A0A1-4B62-A3CB-613E6248102F}" type="datetimeFigureOut">
              <a:rPr lang="lv-LV"/>
              <a:pPr>
                <a:defRPr/>
              </a:pPr>
              <a:t>17.11.2021</a:t>
            </a:fld>
            <a:endParaRPr lang="lv-LV"/>
          </a:p>
        </p:txBody>
      </p:sp>
      <p:sp>
        <p:nvSpPr>
          <p:cNvPr id="4" name="Footer Placeholder 3"/>
          <p:cNvSpPr>
            <a:spLocks noGrp="1"/>
          </p:cNvSpPr>
          <p:nvPr>
            <p:ph type="ftr" sz="quarter" idx="2"/>
          </p:nvPr>
        </p:nvSpPr>
        <p:spPr>
          <a:xfrm>
            <a:off x="0" y="9371013"/>
            <a:ext cx="2919413" cy="493712"/>
          </a:xfrm>
          <a:prstGeom prst="rect">
            <a:avLst/>
          </a:prstGeom>
        </p:spPr>
        <p:txBody>
          <a:bodyPr vert="horz" lIns="90763" tIns="45382" rIns="90763" bIns="45382" rtlCol="0" anchor="b"/>
          <a:lstStyle>
            <a:lvl1pPr algn="l" eaLnBrk="1" hangingPunct="1">
              <a:defRPr sz="1200">
                <a:cs typeface="+mn-cs"/>
              </a:defRPr>
            </a:lvl1pPr>
          </a:lstStyle>
          <a:p>
            <a:pPr>
              <a:defRPr/>
            </a:pPr>
            <a:endParaRPr lang="lv-LV"/>
          </a:p>
        </p:txBody>
      </p:sp>
      <p:sp>
        <p:nvSpPr>
          <p:cNvPr id="5" name="Slide Number Placeholder 4"/>
          <p:cNvSpPr>
            <a:spLocks noGrp="1"/>
          </p:cNvSpPr>
          <p:nvPr>
            <p:ph type="sldNum" sz="quarter" idx="3"/>
          </p:nvPr>
        </p:nvSpPr>
        <p:spPr>
          <a:xfrm>
            <a:off x="3814763" y="9371013"/>
            <a:ext cx="2919412" cy="493712"/>
          </a:xfrm>
          <a:prstGeom prst="rect">
            <a:avLst/>
          </a:prstGeom>
        </p:spPr>
        <p:txBody>
          <a:bodyPr vert="horz" wrap="square" lIns="90763" tIns="45382" rIns="90763" bIns="45382" numCol="1" anchor="b" anchorCtr="0" compatLnSpc="1">
            <a:prstTxWarp prst="textNoShape">
              <a:avLst/>
            </a:prstTxWarp>
          </a:bodyPr>
          <a:lstStyle>
            <a:lvl1pPr algn="r" eaLnBrk="1" hangingPunct="1">
              <a:defRPr sz="1200"/>
            </a:lvl1pPr>
          </a:lstStyle>
          <a:p>
            <a:pPr>
              <a:defRPr/>
            </a:pPr>
            <a:fld id="{ECA41D47-25E0-4D3D-9ACA-296FD4283C9F}" type="slidenum">
              <a:rPr lang="lv-LV" altLang="lv-LV"/>
              <a:pPr>
                <a:defRPr/>
              </a:pPr>
              <a:t>‹#›</a:t>
            </a:fld>
            <a:endParaRPr lang="lv-LV" altLang="lv-LV"/>
          </a:p>
        </p:txBody>
      </p:sp>
    </p:spTree>
    <p:extLst>
      <p:ext uri="{BB962C8B-B14F-4D97-AF65-F5344CB8AC3E}">
        <p14:creationId xmlns:p14="http://schemas.microsoft.com/office/powerpoint/2010/main" val="2789541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0763" tIns="45382" rIns="90763" bIns="45382" rtlCol="0"/>
          <a:lstStyle>
            <a:lvl1pPr algn="l" eaLnBrk="1" hangingPunct="1">
              <a:defRPr sz="1200">
                <a:cs typeface="+mn-cs"/>
              </a:defRPr>
            </a:lvl1pPr>
          </a:lstStyle>
          <a:p>
            <a:pPr>
              <a:defRPr/>
            </a:pPr>
            <a:endParaRPr lang="lv-LV"/>
          </a:p>
        </p:txBody>
      </p:sp>
      <p:sp>
        <p:nvSpPr>
          <p:cNvPr id="3" name="Date Placeholder 2"/>
          <p:cNvSpPr>
            <a:spLocks noGrp="1"/>
          </p:cNvSpPr>
          <p:nvPr>
            <p:ph type="dt" idx="1"/>
          </p:nvPr>
        </p:nvSpPr>
        <p:spPr>
          <a:xfrm>
            <a:off x="3814763" y="0"/>
            <a:ext cx="2919412" cy="493713"/>
          </a:xfrm>
          <a:prstGeom prst="rect">
            <a:avLst/>
          </a:prstGeom>
        </p:spPr>
        <p:txBody>
          <a:bodyPr vert="horz" lIns="90763" tIns="45382" rIns="90763" bIns="45382" rtlCol="0"/>
          <a:lstStyle>
            <a:lvl1pPr algn="r" eaLnBrk="1" hangingPunct="1">
              <a:defRPr sz="1200">
                <a:cs typeface="+mn-cs"/>
              </a:defRPr>
            </a:lvl1pPr>
          </a:lstStyle>
          <a:p>
            <a:pPr>
              <a:defRPr/>
            </a:pPr>
            <a:fld id="{030DDDF4-A93A-4217-A430-DB23168943A1}" type="datetimeFigureOut">
              <a:rPr lang="lv-LV"/>
              <a:pPr>
                <a:defRPr/>
              </a:pPr>
              <a:t>17.11.2021</a:t>
            </a:fld>
            <a:endParaRPr lang="lv-LV"/>
          </a:p>
        </p:txBody>
      </p:sp>
      <p:sp>
        <p:nvSpPr>
          <p:cNvPr id="4" name="Slide Image Placeholder 3"/>
          <p:cNvSpPr>
            <a:spLocks noGrp="1" noRot="1" noChangeAspect="1"/>
          </p:cNvSpPr>
          <p:nvPr>
            <p:ph type="sldImg" idx="2"/>
          </p:nvPr>
        </p:nvSpPr>
        <p:spPr>
          <a:xfrm>
            <a:off x="77788" y="739775"/>
            <a:ext cx="6580187" cy="3700463"/>
          </a:xfrm>
          <a:prstGeom prst="rect">
            <a:avLst/>
          </a:prstGeom>
          <a:noFill/>
          <a:ln w="12700">
            <a:solidFill>
              <a:prstClr val="black"/>
            </a:solidFill>
          </a:ln>
        </p:spPr>
        <p:txBody>
          <a:bodyPr vert="horz" lIns="90763" tIns="45382" rIns="90763" bIns="45382" rtlCol="0" anchor="ctr"/>
          <a:lstStyle/>
          <a:p>
            <a:pPr lvl="0"/>
            <a:endParaRPr lang="lv-LV" noProof="0"/>
          </a:p>
        </p:txBody>
      </p:sp>
      <p:sp>
        <p:nvSpPr>
          <p:cNvPr id="5" name="Notes Placeholder 4"/>
          <p:cNvSpPr>
            <a:spLocks noGrp="1"/>
          </p:cNvSpPr>
          <p:nvPr>
            <p:ph type="body" sz="quarter" idx="3"/>
          </p:nvPr>
        </p:nvSpPr>
        <p:spPr>
          <a:xfrm>
            <a:off x="673100" y="4686300"/>
            <a:ext cx="5389563" cy="4440238"/>
          </a:xfrm>
          <a:prstGeom prst="rect">
            <a:avLst/>
          </a:prstGeom>
        </p:spPr>
        <p:txBody>
          <a:bodyPr vert="horz" lIns="90763" tIns="45382" rIns="90763" bIns="4538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p:cNvSpPr>
            <a:spLocks noGrp="1"/>
          </p:cNvSpPr>
          <p:nvPr>
            <p:ph type="ftr" sz="quarter" idx="4"/>
          </p:nvPr>
        </p:nvSpPr>
        <p:spPr>
          <a:xfrm>
            <a:off x="0" y="9371013"/>
            <a:ext cx="2919413" cy="493712"/>
          </a:xfrm>
          <a:prstGeom prst="rect">
            <a:avLst/>
          </a:prstGeom>
        </p:spPr>
        <p:txBody>
          <a:bodyPr vert="horz" lIns="90763" tIns="45382" rIns="90763" bIns="45382" rtlCol="0" anchor="b"/>
          <a:lstStyle>
            <a:lvl1pPr algn="l" eaLnBrk="1" hangingPunct="1">
              <a:defRPr sz="1200">
                <a:cs typeface="+mn-cs"/>
              </a:defRPr>
            </a:lvl1pPr>
          </a:lstStyle>
          <a:p>
            <a:pPr>
              <a:defRPr/>
            </a:pPr>
            <a:endParaRPr lang="lv-LV"/>
          </a:p>
        </p:txBody>
      </p:sp>
      <p:sp>
        <p:nvSpPr>
          <p:cNvPr id="7" name="Slide Number Placeholder 6"/>
          <p:cNvSpPr>
            <a:spLocks noGrp="1"/>
          </p:cNvSpPr>
          <p:nvPr>
            <p:ph type="sldNum" sz="quarter" idx="5"/>
          </p:nvPr>
        </p:nvSpPr>
        <p:spPr>
          <a:xfrm>
            <a:off x="3814763" y="9371013"/>
            <a:ext cx="2919412" cy="493712"/>
          </a:xfrm>
          <a:prstGeom prst="rect">
            <a:avLst/>
          </a:prstGeom>
        </p:spPr>
        <p:txBody>
          <a:bodyPr vert="horz" wrap="square" lIns="90763" tIns="45382" rIns="90763" bIns="45382" numCol="1" anchor="b" anchorCtr="0" compatLnSpc="1">
            <a:prstTxWarp prst="textNoShape">
              <a:avLst/>
            </a:prstTxWarp>
          </a:bodyPr>
          <a:lstStyle>
            <a:lvl1pPr algn="r" eaLnBrk="1" hangingPunct="1">
              <a:defRPr sz="1200"/>
            </a:lvl1pPr>
          </a:lstStyle>
          <a:p>
            <a:pPr>
              <a:defRPr/>
            </a:pPr>
            <a:fld id="{DDDD0A05-99A5-4C5C-B375-86942644ED8D}" type="slidenum">
              <a:rPr lang="lv-LV" altLang="lv-LV"/>
              <a:pPr>
                <a:defRPr/>
              </a:pPr>
              <a:t>‹#›</a:t>
            </a:fld>
            <a:endParaRPr lang="lv-LV" altLang="lv-LV"/>
          </a:p>
        </p:txBody>
      </p:sp>
    </p:spTree>
    <p:extLst>
      <p:ext uri="{BB962C8B-B14F-4D97-AF65-F5344CB8AC3E}">
        <p14:creationId xmlns:p14="http://schemas.microsoft.com/office/powerpoint/2010/main" val="23328269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v-LV" altLang="lv-LV"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D8B9AC-7F45-4E6B-98C5-501CA55EE63C}" type="slidenum">
              <a:rPr lang="lv-LV" altLang="lv-LV" smtClean="0">
                <a:latin typeface="Times New Roman" panose="02020603050405020304" pitchFamily="18" charset="0"/>
              </a:rPr>
              <a:pPr>
                <a:spcBef>
                  <a:spcPct val="0"/>
                </a:spcBef>
              </a:pPr>
              <a:t>1</a:t>
            </a:fld>
            <a:endParaRPr lang="lv-LV" altLang="lv-LV">
              <a:latin typeface="Times New Roman" panose="02020603050405020304" pitchFamily="18" charset="0"/>
            </a:endParaRPr>
          </a:p>
        </p:txBody>
      </p:sp>
    </p:spTree>
    <p:extLst>
      <p:ext uri="{BB962C8B-B14F-4D97-AF65-F5344CB8AC3E}">
        <p14:creationId xmlns:p14="http://schemas.microsoft.com/office/powerpoint/2010/main" val="3959910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a:t>People's needs have changed over the centuries, from the basic need for food and shelter to the need for self-affirmation and recognition. With the rapid development of industry in the 17th and 19th centuries, there was also the opportunity to provide ever-increasing levels of comfort to solvent consumers. There was a demand to provide such living conditions that would be possible regardless of the environment - the so-called external factors or risks. These external conditions have long been seen as a major obstacle to the physical existence and development of a society that can be considered safe and lasting. However, in the first half of the 20th century, it became clear that the main problem was the consequences of man's own actions, i.e. risks - wars, uneven economic development at the expense of other countries and nations, limited natural resources, ecological problems. </a:t>
            </a:r>
            <a:endParaRPr lang="lv-LV" dirty="0"/>
          </a:p>
          <a:p>
            <a:r>
              <a:rPr lang="lv-LV" dirty="0"/>
              <a:t>The </a:t>
            </a:r>
            <a:r>
              <a:rPr lang="lv-LV" dirty="0" err="1"/>
              <a:t>another</a:t>
            </a:r>
            <a:r>
              <a:rPr lang="lv-LV" dirty="0"/>
              <a:t> </a:t>
            </a:r>
            <a:r>
              <a:rPr lang="lv-LV" dirty="0" err="1"/>
              <a:t>aspect</a:t>
            </a:r>
            <a:r>
              <a:rPr lang="lv-LV" dirty="0"/>
              <a:t> </a:t>
            </a:r>
            <a:r>
              <a:rPr lang="lv-LV" dirty="0" err="1"/>
              <a:t>is</a:t>
            </a:r>
            <a:r>
              <a:rPr lang="lv-LV" dirty="0"/>
              <a:t> </a:t>
            </a:r>
            <a:r>
              <a:rPr lang="lv-LV" dirty="0" err="1"/>
              <a:t>people</a:t>
            </a:r>
            <a:r>
              <a:rPr lang="lv-LV" dirty="0"/>
              <a:t> </a:t>
            </a:r>
            <a:r>
              <a:rPr lang="lv-LV" dirty="0" err="1"/>
              <a:t>owercrowding</a:t>
            </a:r>
            <a:r>
              <a:rPr lang="lv-LV" dirty="0"/>
              <a:t>, </a:t>
            </a:r>
            <a:r>
              <a:rPr lang="lv-LV" dirty="0" err="1"/>
              <a:t>it’s</a:t>
            </a:r>
            <a:r>
              <a:rPr lang="lv-LV" dirty="0"/>
              <a:t> </a:t>
            </a:r>
            <a:r>
              <a:rPr lang="lv-LV" dirty="0" err="1"/>
              <a:t>planned</a:t>
            </a:r>
            <a:r>
              <a:rPr lang="lv-LV" dirty="0"/>
              <a:t> </a:t>
            </a:r>
            <a:r>
              <a:rPr lang="lv-LV" dirty="0" err="1"/>
              <a:t>that</a:t>
            </a:r>
            <a:r>
              <a:rPr lang="lv-LV" dirty="0"/>
              <a:t> till </a:t>
            </a:r>
            <a:r>
              <a:rPr lang="lv-LV" dirty="0" err="1"/>
              <a:t>the</a:t>
            </a:r>
            <a:r>
              <a:rPr lang="lv-LV" dirty="0"/>
              <a:t> </a:t>
            </a:r>
            <a:r>
              <a:rPr lang="lv-LV" dirty="0" err="1"/>
              <a:t>end</a:t>
            </a:r>
            <a:r>
              <a:rPr lang="lv-LV" dirty="0"/>
              <a:t> </a:t>
            </a:r>
            <a:r>
              <a:rPr lang="lv-LV" dirty="0" err="1"/>
              <a:t>of</a:t>
            </a:r>
            <a:r>
              <a:rPr lang="lv-LV" dirty="0"/>
              <a:t> 21th </a:t>
            </a:r>
            <a:r>
              <a:rPr lang="lv-LV" dirty="0" err="1"/>
              <a:t>century</a:t>
            </a:r>
            <a:r>
              <a:rPr lang="lv-LV" dirty="0"/>
              <a:t> </a:t>
            </a:r>
            <a:r>
              <a:rPr lang="lv-LV" dirty="0" err="1"/>
              <a:t>in</a:t>
            </a:r>
            <a:r>
              <a:rPr lang="lv-LV" dirty="0"/>
              <a:t> </a:t>
            </a:r>
            <a:r>
              <a:rPr lang="lv-LV" dirty="0" err="1"/>
              <a:t>our</a:t>
            </a:r>
            <a:r>
              <a:rPr lang="lv-LV" dirty="0"/>
              <a:t> </a:t>
            </a:r>
            <a:r>
              <a:rPr lang="lv-LV" dirty="0" err="1"/>
              <a:t>planet</a:t>
            </a:r>
            <a:r>
              <a:rPr lang="lv-LV" dirty="0"/>
              <a:t> </a:t>
            </a:r>
            <a:r>
              <a:rPr lang="lv-LV" dirty="0" err="1"/>
              <a:t>will</a:t>
            </a:r>
            <a:r>
              <a:rPr lang="lv-LV" dirty="0"/>
              <a:t> </a:t>
            </a:r>
            <a:r>
              <a:rPr lang="lv-LV" dirty="0" err="1"/>
              <a:t>live</a:t>
            </a:r>
            <a:r>
              <a:rPr lang="lv-LV" dirty="0"/>
              <a:t> </a:t>
            </a:r>
            <a:r>
              <a:rPr lang="lv-LV" dirty="0" err="1"/>
              <a:t>more</a:t>
            </a:r>
            <a:r>
              <a:rPr lang="lv-LV" dirty="0"/>
              <a:t> </a:t>
            </a:r>
            <a:r>
              <a:rPr lang="lv-LV" dirty="0" err="1"/>
              <a:t>tha</a:t>
            </a:r>
            <a:r>
              <a:rPr lang="lv-LV" dirty="0"/>
              <a:t> 11 </a:t>
            </a:r>
            <a:r>
              <a:rPr lang="lv-LV" dirty="0" err="1"/>
              <a:t>billon</a:t>
            </a:r>
            <a:r>
              <a:rPr lang="lv-LV" dirty="0"/>
              <a:t> </a:t>
            </a:r>
            <a:r>
              <a:rPr lang="lv-LV" dirty="0" err="1"/>
              <a:t>people</a:t>
            </a:r>
            <a:r>
              <a:rPr lang="lv-LV" dirty="0"/>
              <a:t>. </a:t>
            </a:r>
            <a:r>
              <a:rPr lang="lv-LV" dirty="0" err="1"/>
              <a:t>Therefore</a:t>
            </a:r>
            <a:r>
              <a:rPr lang="lv-LV" dirty="0"/>
              <a:t> </a:t>
            </a:r>
            <a:r>
              <a:rPr lang="lv-LV" dirty="0" err="1"/>
              <a:t>we</a:t>
            </a:r>
            <a:r>
              <a:rPr lang="lv-LV" dirty="0"/>
              <a:t> </a:t>
            </a:r>
            <a:r>
              <a:rPr lang="lv-LV" dirty="0" err="1"/>
              <a:t>have</a:t>
            </a:r>
            <a:r>
              <a:rPr lang="lv-LV" dirty="0"/>
              <a:t> to talk </a:t>
            </a:r>
            <a:r>
              <a:rPr lang="lv-LV" dirty="0" err="1"/>
              <a:t>about</a:t>
            </a:r>
            <a:r>
              <a:rPr lang="lv-LV" dirty="0"/>
              <a:t> </a:t>
            </a:r>
            <a:r>
              <a:rPr lang="lv-LV" dirty="0" err="1"/>
              <a:t>degradation</a:t>
            </a:r>
            <a:r>
              <a:rPr lang="lv-LV" dirty="0"/>
              <a:t> </a:t>
            </a:r>
            <a:r>
              <a:rPr lang="lv-LV" dirty="0" err="1"/>
              <a:t>of</a:t>
            </a:r>
            <a:r>
              <a:rPr lang="lv-LV" dirty="0"/>
              <a:t> </a:t>
            </a:r>
            <a:r>
              <a:rPr lang="lv-LV" dirty="0" err="1"/>
              <a:t>resouces</a:t>
            </a:r>
            <a:r>
              <a:rPr lang="lv-LV" dirty="0"/>
              <a:t>, </a:t>
            </a:r>
            <a:r>
              <a:rPr lang="lv-LV" dirty="0" err="1"/>
              <a:t>limited</a:t>
            </a:r>
            <a:r>
              <a:rPr lang="lv-LV" dirty="0"/>
              <a:t> </a:t>
            </a:r>
            <a:r>
              <a:rPr lang="lv-LV" dirty="0" err="1"/>
              <a:t>resources</a:t>
            </a:r>
            <a:r>
              <a:rPr lang="lv-LV" dirty="0"/>
              <a:t> </a:t>
            </a:r>
            <a:r>
              <a:rPr lang="lv-LV" dirty="0" err="1"/>
              <a:t>and</a:t>
            </a:r>
            <a:r>
              <a:rPr lang="lv-LV" dirty="0"/>
              <a:t> </a:t>
            </a:r>
            <a:r>
              <a:rPr lang="lv-LV" dirty="0" err="1"/>
              <a:t>also</a:t>
            </a:r>
            <a:r>
              <a:rPr lang="lv-LV" dirty="0"/>
              <a:t> </a:t>
            </a:r>
            <a:r>
              <a:rPr lang="lv-LV" dirty="0" err="1"/>
              <a:t>ecological</a:t>
            </a:r>
            <a:r>
              <a:rPr lang="lv-LV" dirty="0"/>
              <a:t> </a:t>
            </a:r>
            <a:r>
              <a:rPr lang="lv-LV" dirty="0" err="1"/>
              <a:t>problems</a:t>
            </a:r>
            <a:r>
              <a:rPr lang="lv-LV" dirty="0"/>
              <a:t>. </a:t>
            </a:r>
          </a:p>
          <a:p>
            <a:r>
              <a:rPr lang="lv-LV" dirty="0" err="1"/>
              <a:t>Our</a:t>
            </a:r>
            <a:r>
              <a:rPr lang="lv-LV" dirty="0"/>
              <a:t> </a:t>
            </a:r>
            <a:r>
              <a:rPr lang="lv-LV" dirty="0" err="1"/>
              <a:t>planet</a:t>
            </a:r>
            <a:r>
              <a:rPr lang="lv-LV" dirty="0"/>
              <a:t> </a:t>
            </a:r>
            <a:r>
              <a:rPr lang="lv-LV" dirty="0" err="1"/>
              <a:t>can’t</a:t>
            </a:r>
            <a:r>
              <a:rPr lang="lv-LV" dirty="0"/>
              <a:t> </a:t>
            </a:r>
            <a:r>
              <a:rPr lang="lv-LV" dirty="0" err="1"/>
              <a:t>observe</a:t>
            </a:r>
            <a:r>
              <a:rPr lang="lv-LV" dirty="0"/>
              <a:t> </a:t>
            </a:r>
            <a:r>
              <a:rPr lang="lv-LV" dirty="0" err="1"/>
              <a:t>our</a:t>
            </a:r>
            <a:r>
              <a:rPr lang="lv-LV" dirty="0"/>
              <a:t> </a:t>
            </a:r>
            <a:r>
              <a:rPr lang="lv-LV" dirty="0" err="1"/>
              <a:t>wastes</a:t>
            </a:r>
            <a:r>
              <a:rPr lang="lv-LV" dirty="0"/>
              <a:t>. </a:t>
            </a:r>
            <a:r>
              <a:rPr lang="lv-LV" dirty="0" err="1"/>
              <a:t>We</a:t>
            </a:r>
            <a:r>
              <a:rPr lang="lv-LV" dirty="0"/>
              <a:t> </a:t>
            </a:r>
            <a:r>
              <a:rPr lang="lv-LV" dirty="0" err="1"/>
              <a:t>have</a:t>
            </a:r>
            <a:r>
              <a:rPr lang="lv-LV" dirty="0"/>
              <a:t> to </a:t>
            </a:r>
            <a:r>
              <a:rPr lang="lv-LV" dirty="0" err="1"/>
              <a:t>change</a:t>
            </a:r>
            <a:r>
              <a:rPr lang="lv-LV" dirty="0"/>
              <a:t> </a:t>
            </a:r>
            <a:r>
              <a:rPr lang="lv-LV" dirty="0" err="1"/>
              <a:t>our</a:t>
            </a:r>
            <a:r>
              <a:rPr lang="lv-LV" dirty="0"/>
              <a:t> habits </a:t>
            </a:r>
            <a:r>
              <a:rPr lang="lv-LV" dirty="0" err="1"/>
              <a:t>and</a:t>
            </a:r>
            <a:r>
              <a:rPr lang="lv-LV" dirty="0"/>
              <a:t> </a:t>
            </a:r>
            <a:r>
              <a:rPr lang="lv-LV" dirty="0" err="1"/>
              <a:t>our</a:t>
            </a:r>
            <a:r>
              <a:rPr lang="lv-LV" dirty="0"/>
              <a:t> </a:t>
            </a:r>
            <a:r>
              <a:rPr lang="lv-LV" dirty="0" err="1"/>
              <a:t>economies</a:t>
            </a:r>
            <a:r>
              <a:rPr lang="lv-LV" dirty="0"/>
              <a:t>!</a:t>
            </a:r>
          </a:p>
          <a:p>
            <a:endParaRPr lang="lv-LV" dirty="0"/>
          </a:p>
          <a:p>
            <a:r>
              <a:rPr lang="en-US" dirty="0"/>
              <a:t>This change in public perception should be seen as the moment when it began to develop the concept of sustainable development. Sustainability, as a generally accepted and recognizable concept, has existed since 1955, when the Russell-Einstein Manifesto (Butcher, 2005) spoke of an attitude that could ensure political responsibility for future generations or guarantee future generations a chance to exist at all. The idea of sustainability came to the public's attention following the 1972 report "Limits to Growth" published by the international think tank Club of Rome. Possible world development variants were modeled with a computer. The conclusions were not encouraging: modern civilization has growth limits set by nature itself, and people, if they want to survive, have to think about the boundary beyond which unforeseen consequences begin (Meadows, D.M., Meadows, D.L., Randers, J., Behrens, W.W., 1972). The German born - </a:t>
            </a:r>
            <a:r>
              <a:rPr lang="en-US" dirty="0" err="1"/>
              <a:t>british</a:t>
            </a:r>
            <a:r>
              <a:rPr lang="en-US" dirty="0"/>
              <a:t> economist Ernst Friedrich Schumacher published his book “Small is Beautiful” (1973), arguing that today's growth-based economy on a limited planet is unsustainable. E.F. Schumacher justified the need to develop sustainable, resource-saving, pollution-reducing and economically proportionate technologies (Schumacher, 1973). The concept of sustainable development was first voiced in Stockholm in 1972. At the initiative of the Swedish government, the United Nations Conference on the Human Environment was convened in Stockholm in 1972, the first such debate on environmental and development issues, marking a turning point in the attitude of world leaders towards environmental issues and foundations for a modern understanding of sustainability issues. The Conference adopted the first joint declaration in the history of the world, outlining the basic principles of development in the context of the environment, and the United Nations Environment Program (Nations, Report of the United Nations conference on the human environment, 1972). The concept of “sustainable development” was first published in </a:t>
            </a:r>
            <a:r>
              <a:rPr lang="en-US" dirty="0" err="1"/>
              <a:t>Gru</a:t>
            </a:r>
            <a:r>
              <a:rPr lang="en-US" dirty="0"/>
              <a:t> Harlem </a:t>
            </a:r>
            <a:r>
              <a:rPr lang="en-US" dirty="0" err="1"/>
              <a:t>Bruntland's</a:t>
            </a:r>
            <a:r>
              <a:rPr lang="en-US" dirty="0"/>
              <a:t> 1987 report ”Our common future, also known as the </a:t>
            </a:r>
            <a:r>
              <a:rPr lang="en-US" dirty="0" err="1"/>
              <a:t>Bruntland</a:t>
            </a:r>
            <a:r>
              <a:rPr lang="en-US" dirty="0"/>
              <a:t> Commission's report. Definition of sustainable </a:t>
            </a:r>
            <a:r>
              <a:rPr lang="en-US" dirty="0" err="1"/>
              <a:t>development”is</a:t>
            </a:r>
            <a:r>
              <a:rPr lang="en-US" dirty="0"/>
              <a:t> as follows: "development that meets the needs of the present without compromising the ability of future generations to meet their own needs" (United Nations, 1987). This report analyzes the relationship between environment and development, because environment is where we all live, but development is which we are all trying to do to improve our homes (United Nations, 1987). </a:t>
            </a:r>
          </a:p>
          <a:p>
            <a:r>
              <a:rPr lang="en-US" dirty="0"/>
              <a:t>Today, the concept of sustainability is understood as the Venn diagram, which reflects the interplay between the three “E” – (Environment, Economy, and Equity (as justice or social equality)). To be sustainable, society must be able to strike a balance between the environment, the economy and social equality. Sometimes this chart shows a fourth ”E”- Education, which is a very important aspect of a sustainable society. The article analyze the evaluation of the theory of economic growth and economic development, which is the basis for sustainable development, in order to find out answers to the question what are these theories that contributed to the framework of sustainable development. </a:t>
            </a:r>
          </a:p>
          <a:p>
            <a:r>
              <a:rPr lang="en-US" dirty="0"/>
              <a:t>Before the end of 18th century rulers and nobles could afford various extravagances, and although the economy grew above the subsistence level, the standard of living of the average person had not changed much for centuries (</a:t>
            </a:r>
            <a:r>
              <a:rPr lang="en-US" dirty="0" err="1"/>
              <a:t>Greenlaw</a:t>
            </a:r>
            <a:r>
              <a:rPr lang="en-US" dirty="0"/>
              <a:t>, S.A., Shapiro, D., 2011). In the scientific literature, researchers use the terms “economic growth” and “economic development” when analyzing economic processes. The definition of “economic growth” according to Paul M. Romer's occurs whenever people use resources and rearrange them in more valuable ways (Romer, 2021). Thus, economic growth means an increase in real national income / national output. The definition of "economic development" in the Economic Dictionary (Rutherford, 2002) is formulated as follows, according to two approaches:</a:t>
            </a:r>
          </a:p>
          <a:p>
            <a:r>
              <a:rPr lang="en-US" dirty="0"/>
              <a:t>•	the transition of the economy from agricultural production using simple technology to industrial production and a wide range of services using modern technology;</a:t>
            </a:r>
          </a:p>
          <a:p>
            <a:r>
              <a:rPr lang="en-US" dirty="0"/>
              <a:t>•	cumulative per capita income growth accompanied by structural and institutional changes.</a:t>
            </a:r>
          </a:p>
          <a:p>
            <a:r>
              <a:rPr lang="en-US" dirty="0"/>
              <a:t>Therefore economic development means improving the quality of life and living standards, e.g. improvement of literacy, life expectancy, environmental issues. Development covers a wider range of metrics than just Gross Domestic Product (GDP) per capita, it is about actual standard of living, levels of environmental standards, the availability and quality of housing, and other aspects. The aim of the article is to analyze and compare the evaluation of economic growth and economic development theory in the context of sustainable development.</a:t>
            </a:r>
          </a:p>
          <a:p>
            <a:endParaRPr lang="en-US" dirty="0"/>
          </a:p>
          <a:p>
            <a:r>
              <a:rPr lang="en-US" dirty="0" err="1"/>
              <a:t>Ietvars</a:t>
            </a:r>
            <a:r>
              <a:rPr lang="en-US" dirty="0"/>
              <a:t>, </a:t>
            </a:r>
            <a:r>
              <a:rPr lang="en-US" dirty="0" err="1"/>
              <a:t>kāpēc</a:t>
            </a:r>
            <a:r>
              <a:rPr lang="en-US" dirty="0"/>
              <a:t> </a:t>
            </a:r>
            <a:r>
              <a:rPr lang="en-US" dirty="0" err="1"/>
              <a:t>vispār</a:t>
            </a:r>
            <a:r>
              <a:rPr lang="en-US" dirty="0"/>
              <a:t> mums </a:t>
            </a:r>
            <a:r>
              <a:rPr lang="en-US" dirty="0" err="1"/>
              <a:t>būtu</a:t>
            </a:r>
            <a:r>
              <a:rPr lang="en-US" dirty="0"/>
              <a:t> </a:t>
            </a:r>
            <a:r>
              <a:rPr lang="en-US" dirty="0" err="1"/>
              <a:t>jārunā</a:t>
            </a:r>
            <a:r>
              <a:rPr lang="en-US" dirty="0"/>
              <a:t> par </a:t>
            </a:r>
            <a:r>
              <a:rPr lang="en-US" dirty="0" err="1"/>
              <a:t>ilgtspēju</a:t>
            </a:r>
            <a:r>
              <a:rPr lang="en-US" dirty="0"/>
              <a:t>!</a:t>
            </a:r>
          </a:p>
          <a:p>
            <a:r>
              <a:rPr lang="en-US" dirty="0"/>
              <a:t>Iedalījums </a:t>
            </a:r>
            <a:r>
              <a:rPr lang="en-US" dirty="0" err="1"/>
              <a:t>stiprā</a:t>
            </a:r>
            <a:r>
              <a:rPr lang="en-US" dirty="0"/>
              <a:t> </a:t>
            </a:r>
            <a:r>
              <a:rPr lang="en-US" dirty="0" err="1"/>
              <a:t>ilgtspēja</a:t>
            </a:r>
            <a:r>
              <a:rPr lang="en-US" dirty="0"/>
              <a:t>, </a:t>
            </a:r>
            <a:r>
              <a:rPr lang="en-US" dirty="0" err="1"/>
              <a:t>vājā</a:t>
            </a:r>
            <a:r>
              <a:rPr lang="en-US" dirty="0"/>
              <a:t> </a:t>
            </a:r>
            <a:r>
              <a:rPr lang="en-US" dirty="0" err="1"/>
              <a:t>ilgtspēja</a:t>
            </a:r>
            <a:r>
              <a:rPr lang="en-US" dirty="0"/>
              <a:t>; </a:t>
            </a:r>
          </a:p>
          <a:p>
            <a:r>
              <a:rPr lang="en-US" dirty="0" err="1"/>
              <a:t>Tautsaimniecības</a:t>
            </a:r>
            <a:r>
              <a:rPr lang="en-US" dirty="0"/>
              <a:t> </a:t>
            </a:r>
            <a:r>
              <a:rPr lang="en-US" dirty="0" err="1"/>
              <a:t>reformas</a:t>
            </a:r>
            <a:r>
              <a:rPr lang="en-US" dirty="0"/>
              <a:t> (</a:t>
            </a:r>
            <a:r>
              <a:rPr lang="en-US" dirty="0" err="1"/>
              <a:t>pieminēt</a:t>
            </a:r>
            <a:r>
              <a:rPr lang="en-US" dirty="0"/>
              <a:t> </a:t>
            </a:r>
            <a:r>
              <a:rPr lang="en-US" dirty="0" err="1"/>
              <a:t>arī</a:t>
            </a:r>
            <a:r>
              <a:rPr lang="en-US" dirty="0"/>
              <a:t> </a:t>
            </a:r>
            <a:r>
              <a:rPr lang="en-US" dirty="0" err="1"/>
              <a:t>Zaļo</a:t>
            </a:r>
            <a:r>
              <a:rPr lang="en-US" dirty="0"/>
              <a:t> </a:t>
            </a:r>
            <a:r>
              <a:rPr lang="en-US" dirty="0" err="1"/>
              <a:t>kursu</a:t>
            </a:r>
            <a:r>
              <a:rPr lang="en-US" dirty="0"/>
              <a:t> un </a:t>
            </a:r>
            <a:r>
              <a:rPr lang="en-US" dirty="0" err="1"/>
              <a:t>ambiciozos</a:t>
            </a:r>
            <a:r>
              <a:rPr lang="en-US" dirty="0"/>
              <a:t> </a:t>
            </a:r>
            <a:r>
              <a:rPr lang="en-US" dirty="0" err="1"/>
              <a:t>mērķus</a:t>
            </a:r>
            <a:r>
              <a:rPr lang="en-US" dirty="0"/>
              <a:t> – ES </a:t>
            </a:r>
            <a:r>
              <a:rPr lang="en-US" dirty="0" err="1"/>
              <a:t>klimatneitralitāte</a:t>
            </a:r>
            <a:r>
              <a:rPr lang="en-US" dirty="0"/>
              <a:t> 2050)</a:t>
            </a:r>
          </a:p>
          <a:p>
            <a:r>
              <a:rPr lang="en-US" dirty="0" err="1"/>
              <a:t>Valsts</a:t>
            </a:r>
            <a:r>
              <a:rPr lang="en-US" dirty="0"/>
              <a:t> </a:t>
            </a:r>
            <a:r>
              <a:rPr lang="en-US" dirty="0" err="1"/>
              <a:t>loma</a:t>
            </a:r>
            <a:r>
              <a:rPr lang="en-US" dirty="0"/>
              <a:t> </a:t>
            </a:r>
            <a:r>
              <a:rPr lang="en-US" dirty="0" err="1"/>
              <a:t>tajā</a:t>
            </a:r>
            <a:r>
              <a:rPr lang="en-US" dirty="0"/>
              <a:t> – </a:t>
            </a:r>
            <a:r>
              <a:rPr lang="en-US" dirty="0" err="1"/>
              <a:t>valsts</a:t>
            </a:r>
            <a:r>
              <a:rPr lang="en-US" dirty="0"/>
              <a:t> </a:t>
            </a:r>
            <a:r>
              <a:rPr lang="en-US" dirty="0" err="1"/>
              <a:t>izdevumi</a:t>
            </a:r>
            <a:r>
              <a:rPr lang="en-US" dirty="0"/>
              <a:t>, </a:t>
            </a:r>
            <a:r>
              <a:rPr lang="en-US" dirty="0" err="1"/>
              <a:t>apmēram</a:t>
            </a:r>
            <a:r>
              <a:rPr lang="en-US" dirty="0"/>
              <a:t> 14-17% no IKP </a:t>
            </a:r>
            <a:r>
              <a:rPr lang="en-US" dirty="0" err="1"/>
              <a:t>veido</a:t>
            </a:r>
            <a:r>
              <a:rPr lang="en-US" dirty="0"/>
              <a:t> </a:t>
            </a:r>
            <a:r>
              <a:rPr lang="en-US" dirty="0" err="1"/>
              <a:t>publiskie</a:t>
            </a:r>
            <a:r>
              <a:rPr lang="en-US" dirty="0"/>
              <a:t> </a:t>
            </a:r>
            <a:r>
              <a:rPr lang="en-US" dirty="0" err="1"/>
              <a:t>iepirkumi</a:t>
            </a:r>
            <a:r>
              <a:rPr lang="en-US" dirty="0"/>
              <a:t>; </a:t>
            </a:r>
          </a:p>
          <a:p>
            <a:r>
              <a:rPr lang="en-US" dirty="0" err="1"/>
              <a:t>Viens</a:t>
            </a:r>
            <a:r>
              <a:rPr lang="en-US" dirty="0"/>
              <a:t> no </a:t>
            </a:r>
            <a:r>
              <a:rPr lang="en-US" dirty="0" err="1"/>
              <a:t>Ilgtspējīgas</a:t>
            </a:r>
            <a:r>
              <a:rPr lang="en-US" dirty="0"/>
              <a:t> </a:t>
            </a:r>
            <a:r>
              <a:rPr lang="en-US" dirty="0" err="1"/>
              <a:t>attīstības</a:t>
            </a:r>
            <a:r>
              <a:rPr lang="en-US" dirty="0"/>
              <a:t> </a:t>
            </a:r>
            <a:r>
              <a:rPr lang="en-US" dirty="0" err="1"/>
              <a:t>mērķiem</a:t>
            </a:r>
            <a:r>
              <a:rPr lang="en-US" dirty="0"/>
              <a:t> </a:t>
            </a:r>
            <a:r>
              <a:rPr lang="en-US" dirty="0" err="1"/>
              <a:t>ir</a:t>
            </a:r>
            <a:r>
              <a:rPr lang="en-US" dirty="0"/>
              <a:t> </a:t>
            </a:r>
            <a:r>
              <a:rPr lang="en-US" dirty="0" err="1"/>
              <a:t>Ilgtspējīga</a:t>
            </a:r>
            <a:r>
              <a:rPr lang="en-US" dirty="0"/>
              <a:t> </a:t>
            </a:r>
            <a:r>
              <a:rPr lang="en-US" dirty="0" err="1"/>
              <a:t>ražošana</a:t>
            </a:r>
            <a:r>
              <a:rPr lang="en-US" dirty="0"/>
              <a:t> un </a:t>
            </a:r>
            <a:r>
              <a:rPr lang="en-US" dirty="0" err="1"/>
              <a:t>patēriņš</a:t>
            </a:r>
            <a:r>
              <a:rPr lang="en-US" dirty="0"/>
              <a:t>, bet </a:t>
            </a:r>
            <a:r>
              <a:rPr lang="en-US" dirty="0" err="1"/>
              <a:t>diemžēl</a:t>
            </a:r>
            <a:r>
              <a:rPr lang="en-US" dirty="0"/>
              <a:t> nav </a:t>
            </a:r>
            <a:r>
              <a:rPr lang="en-US" dirty="0" err="1"/>
              <a:t>noteikts</a:t>
            </a:r>
            <a:r>
              <a:rPr lang="en-US" dirty="0"/>
              <a:t>, </a:t>
            </a:r>
            <a:r>
              <a:rPr lang="en-US" dirty="0" err="1"/>
              <a:t>kā</a:t>
            </a:r>
            <a:r>
              <a:rPr lang="en-US" dirty="0"/>
              <a:t> </a:t>
            </a:r>
            <a:r>
              <a:rPr lang="en-US" dirty="0" err="1"/>
              <a:t>izmērīt</a:t>
            </a:r>
            <a:r>
              <a:rPr lang="en-US" dirty="0"/>
              <a:t> </a:t>
            </a:r>
            <a:r>
              <a:rPr lang="en-US" dirty="0" err="1"/>
              <a:t>ilgtspējīgu</a:t>
            </a:r>
            <a:r>
              <a:rPr lang="en-US" dirty="0"/>
              <a:t> </a:t>
            </a:r>
            <a:r>
              <a:rPr lang="en-US" dirty="0" err="1"/>
              <a:t>publisko</a:t>
            </a:r>
            <a:r>
              <a:rPr lang="en-US" dirty="0"/>
              <a:t> </a:t>
            </a:r>
            <a:r>
              <a:rPr lang="en-US" dirty="0" err="1"/>
              <a:t>patēriņu</a:t>
            </a:r>
            <a:r>
              <a:rPr lang="en-US" dirty="0"/>
              <a:t> un </a:t>
            </a:r>
            <a:r>
              <a:rPr lang="en-US" dirty="0" err="1"/>
              <a:t>ietekmi</a:t>
            </a:r>
            <a:r>
              <a:rPr lang="en-US" dirty="0"/>
              <a:t> </a:t>
            </a:r>
            <a:r>
              <a:rPr lang="en-US" dirty="0" err="1"/>
              <a:t>uz</a:t>
            </a:r>
            <a:r>
              <a:rPr lang="en-US" dirty="0"/>
              <a:t> </a:t>
            </a:r>
            <a:r>
              <a:rPr lang="en-US" dirty="0" err="1"/>
              <a:t>ekonomiku</a:t>
            </a:r>
            <a:r>
              <a:rPr lang="en-US" dirty="0"/>
              <a:t>; </a:t>
            </a:r>
          </a:p>
          <a:p>
            <a:r>
              <a:rPr lang="en-US" dirty="0" err="1"/>
              <a:t>Teorijas</a:t>
            </a:r>
            <a:r>
              <a:rPr lang="en-US" dirty="0"/>
              <a:t> – </a:t>
            </a:r>
            <a:r>
              <a:rPr lang="en-US" dirty="0" err="1"/>
              <a:t>ekonomikas</a:t>
            </a:r>
            <a:r>
              <a:rPr lang="en-US" dirty="0"/>
              <a:t> </a:t>
            </a:r>
            <a:r>
              <a:rPr lang="en-US" dirty="0" err="1"/>
              <a:t>izaugsme</a:t>
            </a:r>
            <a:r>
              <a:rPr lang="en-US" dirty="0"/>
              <a:t> un </a:t>
            </a:r>
            <a:r>
              <a:rPr lang="en-US" dirty="0" err="1"/>
              <a:t>ekonomikas</a:t>
            </a:r>
            <a:r>
              <a:rPr lang="en-US" dirty="0"/>
              <a:t> </a:t>
            </a:r>
            <a:r>
              <a:rPr lang="en-US" dirty="0" err="1"/>
              <a:t>attīstība</a:t>
            </a:r>
            <a:r>
              <a:rPr lang="en-US" dirty="0"/>
              <a:t>, </a:t>
            </a:r>
            <a:r>
              <a:rPr lang="en-US" dirty="0" err="1"/>
              <a:t>kā</a:t>
            </a:r>
            <a:r>
              <a:rPr lang="en-US" dirty="0"/>
              <a:t> </a:t>
            </a:r>
            <a:r>
              <a:rPr lang="en-US" dirty="0" err="1"/>
              <a:t>arī</a:t>
            </a:r>
            <a:r>
              <a:rPr lang="en-US" dirty="0"/>
              <a:t> </a:t>
            </a:r>
            <a:r>
              <a:rPr lang="en-US" dirty="0" err="1"/>
              <a:t>vēl</a:t>
            </a:r>
            <a:r>
              <a:rPr lang="en-US" dirty="0"/>
              <a:t> par </a:t>
            </a:r>
            <a:r>
              <a:rPr lang="en-US" dirty="0" err="1"/>
              <a:t>valsts</a:t>
            </a:r>
            <a:r>
              <a:rPr lang="en-US" dirty="0"/>
              <a:t> </a:t>
            </a:r>
            <a:r>
              <a:rPr lang="en-US" dirty="0" err="1"/>
              <a:t>izdevumiem</a:t>
            </a:r>
            <a:r>
              <a:rPr lang="en-US" dirty="0"/>
              <a:t> (</a:t>
            </a:r>
            <a:r>
              <a:rPr lang="en-US" dirty="0" err="1"/>
              <a:t>šo</a:t>
            </a:r>
            <a:r>
              <a:rPr lang="en-US" dirty="0"/>
              <a:t> </a:t>
            </a:r>
            <a:r>
              <a:rPr lang="en-US" dirty="0" err="1"/>
              <a:t>apskatīties</a:t>
            </a:r>
            <a:r>
              <a:rPr lang="en-US" dirty="0"/>
              <a:t>). </a:t>
            </a:r>
          </a:p>
          <a:p>
            <a:endParaRPr lang="lv-LV" dirty="0"/>
          </a:p>
        </p:txBody>
      </p:sp>
      <p:sp>
        <p:nvSpPr>
          <p:cNvPr id="4" name="Slide Number Placeholder 3"/>
          <p:cNvSpPr>
            <a:spLocks noGrp="1"/>
          </p:cNvSpPr>
          <p:nvPr>
            <p:ph type="sldNum" sz="quarter" idx="5"/>
          </p:nvPr>
        </p:nvSpPr>
        <p:spPr/>
        <p:txBody>
          <a:bodyPr/>
          <a:lstStyle/>
          <a:p>
            <a:fld id="{5F64BA3A-77F6-4F13-99AC-BA89BD541E21}" type="slidenum">
              <a:rPr lang="lv-LV" smtClean="0"/>
              <a:t>2</a:t>
            </a:fld>
            <a:endParaRPr lang="lv-LV"/>
          </a:p>
        </p:txBody>
      </p:sp>
    </p:spTree>
    <p:extLst>
      <p:ext uri="{BB962C8B-B14F-4D97-AF65-F5344CB8AC3E}">
        <p14:creationId xmlns:p14="http://schemas.microsoft.com/office/powerpoint/2010/main" val="217537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lv-LV" sz="1800" dirty="0">
                <a:effectLst/>
                <a:latin typeface="Times New Roman" panose="02020603050405020304" pitchFamily="18" charset="0"/>
                <a:ea typeface="Times New Roman" panose="02020603050405020304" pitchFamily="18" charset="0"/>
              </a:rPr>
              <a:t>1955. gada, kad “Rasels-Einšteins </a:t>
            </a:r>
            <a:r>
              <a:rPr lang="lv-LV" sz="1800" dirty="0" err="1">
                <a:effectLst/>
                <a:latin typeface="Times New Roman" panose="02020603050405020304" pitchFamily="18" charset="0"/>
                <a:ea typeface="Times New Roman" panose="02020603050405020304" pitchFamily="18" charset="0"/>
              </a:rPr>
              <a:t>Manifesto</a:t>
            </a:r>
            <a:r>
              <a:rPr lang="lv-LV" sz="1800" dirty="0">
                <a:effectLst/>
                <a:latin typeface="Times New Roman" panose="02020603050405020304" pitchFamily="18" charset="0"/>
                <a:ea typeface="Times New Roman" panose="02020603050405020304" pitchFamily="18" charset="0"/>
              </a:rPr>
              <a:t>” (</a:t>
            </a:r>
            <a:r>
              <a:rPr lang="lv-LV" sz="1800" dirty="0" err="1">
                <a:effectLst/>
                <a:highlight>
                  <a:srgbClr val="FFFF00"/>
                </a:highlight>
                <a:latin typeface="Times New Roman" panose="02020603050405020304" pitchFamily="18" charset="0"/>
                <a:ea typeface="Times New Roman" panose="02020603050405020304" pitchFamily="18" charset="0"/>
              </a:rPr>
              <a:t>Butcher</a:t>
            </a:r>
            <a:r>
              <a:rPr lang="lv-LV" sz="1800" dirty="0">
                <a:effectLst/>
                <a:highlight>
                  <a:srgbClr val="FFFF00"/>
                </a:highlight>
                <a:latin typeface="Times New Roman" panose="02020603050405020304" pitchFamily="18" charset="0"/>
                <a:ea typeface="Times New Roman" panose="02020603050405020304" pitchFamily="18" charset="0"/>
              </a:rPr>
              <a:t>, 2005</a:t>
            </a:r>
            <a:r>
              <a:rPr lang="lv-LV" sz="1800" dirty="0">
                <a:effectLst/>
                <a:latin typeface="Times New Roman" panose="02020603050405020304" pitchFamily="18" charset="0"/>
                <a:ea typeface="Times New Roman" panose="02020603050405020304" pitchFamily="18" charset="0"/>
              </a:rPr>
              <a:t>) runāja par tādu attieksmi, kas varētu nodrošināt politisko atbildību nākamajām paaudzēm vai garantēt nākamajām paaudzēm iespēju vispār pastāvēt. Ilgtspējas ideja sabiedrības uzmanības lokā nonāca pēc 1972. gada ziņojuma „Pieauguma robežas” </a:t>
            </a:r>
            <a:r>
              <a:rPr lang="lv-LV" sz="1800" i="1" dirty="0">
                <a:effectLst/>
                <a:latin typeface="Times New Roman" panose="02020603050405020304" pitchFamily="18" charset="0"/>
                <a:ea typeface="Times New Roman" panose="02020603050405020304" pitchFamily="18" charset="0"/>
              </a:rPr>
              <a:t>(“Limits to </a:t>
            </a:r>
            <a:r>
              <a:rPr lang="lv-LV" sz="1800" i="1" dirty="0" err="1">
                <a:effectLst/>
                <a:latin typeface="Times New Roman" panose="02020603050405020304" pitchFamily="18" charset="0"/>
                <a:ea typeface="Times New Roman" panose="02020603050405020304" pitchFamily="18" charset="0"/>
              </a:rPr>
              <a:t>Growth</a:t>
            </a:r>
            <a:r>
              <a:rPr lang="lv-LV" sz="1800" i="1" dirty="0">
                <a:effectLst/>
                <a:latin typeface="Times New Roman" panose="02020603050405020304" pitchFamily="18" charset="0"/>
                <a:ea typeface="Times New Roman" panose="02020603050405020304" pitchFamily="18" charset="0"/>
              </a:rPr>
              <a:t>”)</a:t>
            </a:r>
            <a:r>
              <a:rPr lang="lv-LV" sz="1800" dirty="0">
                <a:effectLst/>
                <a:latin typeface="Times New Roman" panose="02020603050405020304" pitchFamily="18" charset="0"/>
                <a:ea typeface="Times New Roman" panose="02020603050405020304" pitchFamily="18" charset="0"/>
              </a:rPr>
              <a:t>, ko izdeva starptautiskais ideju laboratorijas Romas klubs </a:t>
            </a:r>
            <a:r>
              <a:rPr lang="lv-LV" sz="1800" i="1" dirty="0">
                <a:effectLst/>
                <a:latin typeface="Times New Roman" panose="02020603050405020304" pitchFamily="18" charset="0"/>
                <a:ea typeface="Times New Roman" panose="02020603050405020304" pitchFamily="18" charset="0"/>
              </a:rPr>
              <a:t>(</a:t>
            </a:r>
            <a:r>
              <a:rPr lang="lv-LV" sz="1800" i="1" dirty="0" err="1">
                <a:effectLst/>
                <a:latin typeface="Times New Roman" panose="02020603050405020304" pitchFamily="18" charset="0"/>
                <a:ea typeface="Times New Roman" panose="02020603050405020304" pitchFamily="18" charset="0"/>
              </a:rPr>
              <a:t>international</a:t>
            </a:r>
            <a:r>
              <a:rPr lang="lv-LV" sz="1800" i="1" dirty="0">
                <a:effectLst/>
                <a:latin typeface="Times New Roman" panose="02020603050405020304" pitchFamily="18" charset="0"/>
                <a:ea typeface="Times New Roman" panose="02020603050405020304" pitchFamily="18" charset="0"/>
              </a:rPr>
              <a:t> </a:t>
            </a:r>
            <a:r>
              <a:rPr lang="lv-LV" sz="1800" i="1" dirty="0" err="1">
                <a:effectLst/>
                <a:latin typeface="Times New Roman" panose="02020603050405020304" pitchFamily="18" charset="0"/>
                <a:ea typeface="Times New Roman" panose="02020603050405020304" pitchFamily="18" charset="0"/>
              </a:rPr>
              <a:t>think</a:t>
            </a:r>
            <a:r>
              <a:rPr lang="lv-LV" sz="1800" i="1" dirty="0">
                <a:effectLst/>
                <a:latin typeface="Times New Roman" panose="02020603050405020304" pitchFamily="18" charset="0"/>
                <a:ea typeface="Times New Roman" panose="02020603050405020304" pitchFamily="18" charset="0"/>
              </a:rPr>
              <a:t> tank </a:t>
            </a:r>
            <a:r>
              <a:rPr lang="lv-LV" sz="1800" i="1" dirty="0" err="1">
                <a:effectLst/>
                <a:latin typeface="Times New Roman" panose="02020603050405020304" pitchFamily="18" charset="0"/>
                <a:ea typeface="Times New Roman" panose="02020603050405020304" pitchFamily="18" charset="0"/>
              </a:rPr>
              <a:t>Club</a:t>
            </a:r>
            <a:r>
              <a:rPr lang="lv-LV" sz="1800" i="1" dirty="0">
                <a:effectLst/>
                <a:latin typeface="Times New Roman" panose="02020603050405020304" pitchFamily="18" charset="0"/>
                <a:ea typeface="Times New Roman" panose="02020603050405020304" pitchFamily="18" charset="0"/>
              </a:rPr>
              <a:t> </a:t>
            </a:r>
            <a:r>
              <a:rPr lang="lv-LV" sz="1800" i="1" dirty="0" err="1">
                <a:effectLst/>
                <a:latin typeface="Times New Roman" panose="02020603050405020304" pitchFamily="18" charset="0"/>
                <a:ea typeface="Times New Roman" panose="02020603050405020304" pitchFamily="18" charset="0"/>
              </a:rPr>
              <a:t>of</a:t>
            </a:r>
            <a:r>
              <a:rPr lang="lv-LV" sz="1800" i="1" dirty="0">
                <a:effectLst/>
                <a:latin typeface="Times New Roman" panose="02020603050405020304" pitchFamily="18" charset="0"/>
                <a:ea typeface="Times New Roman" panose="02020603050405020304" pitchFamily="18" charset="0"/>
              </a:rPr>
              <a:t> </a:t>
            </a:r>
            <a:r>
              <a:rPr lang="lv-LV" sz="1800" i="1" dirty="0" err="1">
                <a:effectLst/>
                <a:latin typeface="Times New Roman" panose="02020603050405020304" pitchFamily="18" charset="0"/>
                <a:ea typeface="Times New Roman" panose="02020603050405020304" pitchFamily="18" charset="0"/>
              </a:rPr>
              <a:t>Rome</a:t>
            </a:r>
            <a:r>
              <a:rPr lang="lv-LV" sz="1800" i="1" dirty="0">
                <a:effectLst/>
                <a:latin typeface="Times New Roman" panose="02020603050405020304" pitchFamily="18" charset="0"/>
                <a:ea typeface="Times New Roman" panose="02020603050405020304" pitchFamily="18" charset="0"/>
              </a:rPr>
              <a:t>)</a:t>
            </a:r>
            <a:r>
              <a:rPr lang="lv-LV" sz="1800" dirty="0">
                <a:effectLst/>
                <a:latin typeface="Times New Roman" panose="02020603050405020304" pitchFamily="18" charset="0"/>
                <a:ea typeface="Times New Roman" panose="02020603050405020304" pitchFamily="18" charset="0"/>
              </a:rPr>
              <a:t>. Ar datoru tika modelēti iespējamie pasaules attīstības varianti. Secinājumi nebija iepriecinoši: mūsdienu civilizācijai pastāv pieauguma limiti, kurus nosaka pati daba, un cilvēkiem, ja viņi grib izdzīvot, ir jādomā par to robežu, aiz kuras sākas neparedzamas sekas (</a:t>
            </a:r>
            <a:r>
              <a:rPr lang="lv-LV" sz="1800" dirty="0" err="1">
                <a:effectLst/>
                <a:latin typeface="Times New Roman" panose="02020603050405020304" pitchFamily="18" charset="0"/>
                <a:ea typeface="Times New Roman" panose="02020603050405020304" pitchFamily="18" charset="0"/>
              </a:rPr>
              <a:t>Meadows</a:t>
            </a:r>
            <a:r>
              <a:rPr lang="lv-LV" sz="1800" dirty="0">
                <a:effectLst/>
                <a:latin typeface="Times New Roman" panose="02020603050405020304" pitchFamily="18" charset="0"/>
                <a:ea typeface="Times New Roman" panose="02020603050405020304" pitchFamily="18" charset="0"/>
              </a:rPr>
              <a:t>, D.M., </a:t>
            </a:r>
            <a:r>
              <a:rPr lang="lv-LV" sz="1800" dirty="0" err="1">
                <a:effectLst/>
                <a:latin typeface="Times New Roman" panose="02020603050405020304" pitchFamily="18" charset="0"/>
                <a:ea typeface="Times New Roman" panose="02020603050405020304" pitchFamily="18" charset="0"/>
              </a:rPr>
              <a:t>Meadows</a:t>
            </a:r>
            <a:r>
              <a:rPr lang="lv-LV" sz="1800" dirty="0">
                <a:effectLst/>
                <a:latin typeface="Times New Roman" panose="02020603050405020304" pitchFamily="18" charset="0"/>
                <a:ea typeface="Times New Roman" panose="02020603050405020304" pitchFamily="18" charset="0"/>
              </a:rPr>
              <a:t>, D.L., </a:t>
            </a:r>
            <a:r>
              <a:rPr lang="lv-LV" sz="1800" dirty="0" err="1">
                <a:effectLst/>
                <a:latin typeface="Times New Roman" panose="02020603050405020304" pitchFamily="18" charset="0"/>
                <a:ea typeface="Times New Roman" panose="02020603050405020304" pitchFamily="18" charset="0"/>
              </a:rPr>
              <a:t>Randers</a:t>
            </a:r>
            <a:r>
              <a:rPr lang="lv-LV" sz="1800" dirty="0">
                <a:effectLst/>
                <a:latin typeface="Times New Roman" panose="02020603050405020304" pitchFamily="18" charset="0"/>
                <a:ea typeface="Times New Roman" panose="02020603050405020304" pitchFamily="18" charset="0"/>
              </a:rPr>
              <a:t>, J., </a:t>
            </a:r>
            <a:r>
              <a:rPr lang="lv-LV" sz="1800" dirty="0" err="1">
                <a:effectLst/>
                <a:latin typeface="Times New Roman" panose="02020603050405020304" pitchFamily="18" charset="0"/>
                <a:ea typeface="Times New Roman" panose="02020603050405020304" pitchFamily="18" charset="0"/>
              </a:rPr>
              <a:t>Behrens</a:t>
            </a:r>
            <a:r>
              <a:rPr lang="lv-LV" sz="1800" dirty="0">
                <a:effectLst/>
                <a:latin typeface="Times New Roman" panose="02020603050405020304" pitchFamily="18" charset="0"/>
                <a:ea typeface="Times New Roman" panose="02020603050405020304" pitchFamily="18" charset="0"/>
              </a:rPr>
              <a:t>, W.W., 1972). </a:t>
            </a:r>
          </a:p>
          <a:p>
            <a:r>
              <a:rPr lang="lv-LV" sz="1800" dirty="0">
                <a:effectLst/>
                <a:latin typeface="Times New Roman" panose="02020603050405020304" pitchFamily="18" charset="0"/>
                <a:ea typeface="Times New Roman" panose="02020603050405020304" pitchFamily="18" charset="0"/>
              </a:rPr>
              <a:t>1980. gadā tika izstrādāta „Pasaules dabas aizsardzības stratēģija” </a:t>
            </a:r>
            <a:r>
              <a:rPr lang="lv-LV" sz="1800" i="1" dirty="0">
                <a:effectLst/>
                <a:latin typeface="Times New Roman" panose="02020603050405020304" pitchFamily="18" charset="0"/>
                <a:ea typeface="Times New Roman" panose="02020603050405020304" pitchFamily="18" charset="0"/>
              </a:rPr>
              <a:t>(</a:t>
            </a:r>
            <a:r>
              <a:rPr lang="lv-LV" sz="1800" i="1" dirty="0" err="1">
                <a:effectLst/>
                <a:latin typeface="Times New Roman" panose="02020603050405020304" pitchFamily="18" charset="0"/>
                <a:ea typeface="Times New Roman" panose="02020603050405020304" pitchFamily="18" charset="0"/>
              </a:rPr>
              <a:t>World</a:t>
            </a:r>
            <a:r>
              <a:rPr lang="lv-LV" sz="1800" i="1" dirty="0">
                <a:effectLst/>
                <a:latin typeface="Times New Roman" panose="02020603050405020304" pitchFamily="18" charset="0"/>
                <a:ea typeface="Times New Roman" panose="02020603050405020304" pitchFamily="18" charset="0"/>
              </a:rPr>
              <a:t> </a:t>
            </a:r>
            <a:r>
              <a:rPr lang="lv-LV" sz="1800" i="1" dirty="0" err="1">
                <a:effectLst/>
                <a:latin typeface="Times New Roman" panose="02020603050405020304" pitchFamily="18" charset="0"/>
                <a:ea typeface="Times New Roman" panose="02020603050405020304" pitchFamily="18" charset="0"/>
              </a:rPr>
              <a:t>Conservation</a:t>
            </a:r>
            <a:r>
              <a:rPr lang="lv-LV" sz="1800" i="1" dirty="0">
                <a:effectLst/>
                <a:latin typeface="Times New Roman" panose="02020603050405020304" pitchFamily="18" charset="0"/>
                <a:ea typeface="Times New Roman" panose="02020603050405020304" pitchFamily="18" charset="0"/>
              </a:rPr>
              <a:t> </a:t>
            </a:r>
            <a:r>
              <a:rPr lang="lv-LV" sz="1800" i="1" dirty="0" err="1">
                <a:effectLst/>
                <a:latin typeface="Times New Roman" panose="02020603050405020304" pitchFamily="18" charset="0"/>
                <a:ea typeface="Times New Roman" panose="02020603050405020304" pitchFamily="18" charset="0"/>
              </a:rPr>
              <a:t>Strategy</a:t>
            </a:r>
            <a:r>
              <a:rPr lang="lv-LV" sz="1800" i="1" dirty="0">
                <a:effectLst/>
                <a:latin typeface="Times New Roman" panose="02020603050405020304" pitchFamily="18" charset="0"/>
                <a:ea typeface="Times New Roman" panose="02020603050405020304" pitchFamily="18" charset="0"/>
              </a:rPr>
              <a:t>),</a:t>
            </a:r>
            <a:r>
              <a:rPr lang="lv-LV" sz="1800" dirty="0">
                <a:effectLst/>
                <a:latin typeface="Times New Roman" panose="02020603050405020304" pitchFamily="18" charset="0"/>
                <a:ea typeface="Times New Roman" panose="02020603050405020304" pitchFamily="18" charset="0"/>
              </a:rPr>
              <a:t> ko izstrādājusi Starptautiskā Dabas aizsardzības savienība </a:t>
            </a:r>
            <a:r>
              <a:rPr lang="lv-LV" sz="1800" i="1" dirty="0">
                <a:effectLst/>
                <a:latin typeface="Times New Roman" panose="02020603050405020304" pitchFamily="18" charset="0"/>
                <a:ea typeface="Times New Roman" panose="02020603050405020304" pitchFamily="18" charset="0"/>
              </a:rPr>
              <a:t>(</a:t>
            </a:r>
            <a:r>
              <a:rPr lang="lv-LV" sz="1800" i="1" dirty="0" err="1">
                <a:effectLst/>
                <a:latin typeface="Times New Roman" panose="02020603050405020304" pitchFamily="18" charset="0"/>
                <a:ea typeface="Times New Roman" panose="02020603050405020304" pitchFamily="18" charset="0"/>
              </a:rPr>
              <a:t>International</a:t>
            </a:r>
            <a:r>
              <a:rPr lang="lv-LV" sz="1800" i="1" dirty="0">
                <a:effectLst/>
                <a:latin typeface="Times New Roman" panose="02020603050405020304" pitchFamily="18" charset="0"/>
                <a:ea typeface="Times New Roman" panose="02020603050405020304" pitchFamily="18" charset="0"/>
              </a:rPr>
              <a:t> </a:t>
            </a:r>
            <a:r>
              <a:rPr lang="lv-LV" sz="1800" i="1" dirty="0" err="1">
                <a:effectLst/>
                <a:latin typeface="Times New Roman" panose="02020603050405020304" pitchFamily="18" charset="0"/>
                <a:ea typeface="Times New Roman" panose="02020603050405020304" pitchFamily="18" charset="0"/>
              </a:rPr>
              <a:t>Union</a:t>
            </a:r>
            <a:r>
              <a:rPr lang="lv-LV" sz="1800" i="1" dirty="0">
                <a:effectLst/>
                <a:latin typeface="Times New Roman" panose="02020603050405020304" pitchFamily="18" charset="0"/>
                <a:ea typeface="Times New Roman" panose="02020603050405020304" pitchFamily="18" charset="0"/>
              </a:rPr>
              <a:t> </a:t>
            </a:r>
            <a:r>
              <a:rPr lang="lv-LV" sz="1800" i="1" dirty="0" err="1">
                <a:effectLst/>
                <a:latin typeface="Times New Roman" panose="02020603050405020304" pitchFamily="18" charset="0"/>
                <a:ea typeface="Times New Roman" panose="02020603050405020304" pitchFamily="18" charset="0"/>
              </a:rPr>
              <a:t>for</a:t>
            </a:r>
            <a:r>
              <a:rPr lang="lv-LV" sz="1800" i="1" dirty="0">
                <a:effectLst/>
                <a:latin typeface="Times New Roman" panose="02020603050405020304" pitchFamily="18" charset="0"/>
                <a:ea typeface="Times New Roman" panose="02020603050405020304" pitchFamily="18" charset="0"/>
              </a:rPr>
              <a:t> </a:t>
            </a:r>
            <a:r>
              <a:rPr lang="lv-LV" sz="1800" i="1" dirty="0" err="1">
                <a:effectLst/>
                <a:latin typeface="Times New Roman" panose="02020603050405020304" pitchFamily="18" charset="0"/>
                <a:ea typeface="Times New Roman" panose="02020603050405020304" pitchFamily="18" charset="0"/>
              </a:rPr>
              <a:t>Conservation</a:t>
            </a:r>
            <a:r>
              <a:rPr lang="lv-LV" sz="1800" i="1" dirty="0">
                <a:effectLst/>
                <a:latin typeface="Times New Roman" panose="02020603050405020304" pitchFamily="18" charset="0"/>
                <a:ea typeface="Times New Roman" panose="02020603050405020304" pitchFamily="18" charset="0"/>
              </a:rPr>
              <a:t> </a:t>
            </a:r>
            <a:r>
              <a:rPr lang="lv-LV" sz="1800" i="1" dirty="0" err="1">
                <a:effectLst/>
                <a:latin typeface="Times New Roman" panose="02020603050405020304" pitchFamily="18" charset="0"/>
                <a:ea typeface="Times New Roman" panose="02020603050405020304" pitchFamily="18" charset="0"/>
              </a:rPr>
              <a:t>of</a:t>
            </a:r>
            <a:r>
              <a:rPr lang="lv-LV" sz="1800" i="1" dirty="0">
                <a:effectLst/>
                <a:latin typeface="Times New Roman" panose="02020603050405020304" pitchFamily="18" charset="0"/>
                <a:ea typeface="Times New Roman" panose="02020603050405020304" pitchFamily="18" charset="0"/>
              </a:rPr>
              <a:t> Nature </a:t>
            </a:r>
            <a:r>
              <a:rPr lang="lv-LV" sz="1800" i="1" dirty="0" err="1">
                <a:effectLst/>
                <a:latin typeface="Times New Roman" panose="02020603050405020304" pitchFamily="18" charset="0"/>
                <a:ea typeface="Times New Roman" panose="02020603050405020304" pitchFamily="18" charset="0"/>
              </a:rPr>
              <a:t>and</a:t>
            </a:r>
            <a:r>
              <a:rPr lang="lv-LV" sz="1800" i="1" dirty="0">
                <a:effectLst/>
                <a:latin typeface="Times New Roman" panose="02020603050405020304" pitchFamily="18" charset="0"/>
                <a:ea typeface="Times New Roman" panose="02020603050405020304" pitchFamily="18" charset="0"/>
              </a:rPr>
              <a:t> Natural Resources)</a:t>
            </a:r>
            <a:r>
              <a:rPr lang="lv-LV" sz="1800" dirty="0">
                <a:effectLst/>
                <a:latin typeface="Times New Roman" panose="02020603050405020304" pitchFamily="18" charset="0"/>
                <a:ea typeface="Times New Roman" panose="02020603050405020304" pitchFamily="18" charset="0"/>
              </a:rPr>
              <a:t>, sadarbībā ar ANO Vides programmu un Pasaules savvaļas dzīvnieku fondu, kur mērķis bija panākt, lai ilgtspējība kļūtu par starptautisko standartu. „Pasaules dabas aizsardzības stratēģija” ir pirmais starptautiskais dokuments par dzīvo resursu saglabāšanu, kas sagatavots ar valdību, nevalstisko organizāciju un citu ekspertu ieguldījumu. Ziņojumā ir norādīts, ka, lai attīstība būtu ilgtspējīga, tai būtu jāatbalsta saglabāšana, nevis jāaizkavē to (</a:t>
            </a:r>
            <a:r>
              <a:rPr lang="lv-LV" sz="1800" dirty="0" err="1">
                <a:effectLst/>
                <a:latin typeface="Times New Roman" panose="02020603050405020304" pitchFamily="18" charset="0"/>
                <a:ea typeface="Times New Roman" panose="02020603050405020304" pitchFamily="18" charset="0"/>
              </a:rPr>
              <a:t>International</a:t>
            </a:r>
            <a:r>
              <a:rPr lang="lv-LV" sz="1800" dirty="0">
                <a:effectLst/>
                <a:latin typeface="Times New Roman" panose="02020603050405020304" pitchFamily="18" charset="0"/>
                <a:ea typeface="Times New Roman" panose="02020603050405020304" pitchFamily="18" charset="0"/>
              </a:rPr>
              <a:t> </a:t>
            </a:r>
            <a:r>
              <a:rPr lang="lv-LV" sz="1800" dirty="0" err="1">
                <a:effectLst/>
                <a:latin typeface="Times New Roman" panose="02020603050405020304" pitchFamily="18" charset="0"/>
                <a:ea typeface="Times New Roman" panose="02020603050405020304" pitchFamily="18" charset="0"/>
              </a:rPr>
              <a:t>Union</a:t>
            </a:r>
            <a:r>
              <a:rPr lang="lv-LV" sz="1800" dirty="0">
                <a:effectLst/>
                <a:latin typeface="Times New Roman" panose="02020603050405020304" pitchFamily="18" charset="0"/>
                <a:ea typeface="Times New Roman" panose="02020603050405020304" pitchFamily="18" charset="0"/>
              </a:rPr>
              <a:t> </a:t>
            </a:r>
            <a:r>
              <a:rPr lang="lv-LV" sz="1800" dirty="0" err="1">
                <a:effectLst/>
                <a:latin typeface="Times New Roman" panose="02020603050405020304" pitchFamily="18" charset="0"/>
                <a:ea typeface="Times New Roman" panose="02020603050405020304" pitchFamily="18" charset="0"/>
              </a:rPr>
              <a:t>for</a:t>
            </a:r>
            <a:r>
              <a:rPr lang="lv-LV" sz="1800" dirty="0">
                <a:effectLst/>
                <a:latin typeface="Times New Roman" panose="02020603050405020304" pitchFamily="18" charset="0"/>
                <a:ea typeface="Times New Roman" panose="02020603050405020304" pitchFamily="18" charset="0"/>
              </a:rPr>
              <a:t> </a:t>
            </a:r>
            <a:r>
              <a:rPr lang="lv-LV" sz="1800" dirty="0" err="1">
                <a:effectLst/>
                <a:latin typeface="Times New Roman" panose="02020603050405020304" pitchFamily="18" charset="0"/>
                <a:ea typeface="Times New Roman" panose="02020603050405020304" pitchFamily="18" charset="0"/>
              </a:rPr>
              <a:t>Conservation</a:t>
            </a:r>
            <a:r>
              <a:rPr lang="lv-LV" sz="1800" dirty="0">
                <a:effectLst/>
                <a:latin typeface="Times New Roman" panose="02020603050405020304" pitchFamily="18" charset="0"/>
                <a:ea typeface="Times New Roman" panose="02020603050405020304" pitchFamily="18" charset="0"/>
              </a:rPr>
              <a:t> </a:t>
            </a:r>
            <a:r>
              <a:rPr lang="lv-LV" sz="1800" dirty="0" err="1">
                <a:effectLst/>
                <a:latin typeface="Times New Roman" panose="02020603050405020304" pitchFamily="18" charset="0"/>
                <a:ea typeface="Times New Roman" panose="02020603050405020304" pitchFamily="18" charset="0"/>
              </a:rPr>
              <a:t>of</a:t>
            </a:r>
            <a:r>
              <a:rPr lang="lv-LV" sz="1800" dirty="0">
                <a:effectLst/>
                <a:latin typeface="Times New Roman" panose="02020603050405020304" pitchFamily="18" charset="0"/>
                <a:ea typeface="Times New Roman" panose="02020603050405020304" pitchFamily="18" charset="0"/>
              </a:rPr>
              <a:t> Nature </a:t>
            </a:r>
            <a:r>
              <a:rPr lang="lv-LV" sz="1800" dirty="0" err="1">
                <a:effectLst/>
                <a:latin typeface="Times New Roman" panose="02020603050405020304" pitchFamily="18" charset="0"/>
                <a:ea typeface="Times New Roman" panose="02020603050405020304" pitchFamily="18" charset="0"/>
              </a:rPr>
              <a:t>and</a:t>
            </a:r>
            <a:r>
              <a:rPr lang="lv-LV" sz="1800" dirty="0">
                <a:effectLst/>
                <a:latin typeface="Times New Roman" panose="02020603050405020304" pitchFamily="18" charset="0"/>
                <a:ea typeface="Times New Roman" panose="02020603050405020304" pitchFamily="18" charset="0"/>
              </a:rPr>
              <a:t> Natural Resources, 1980). Ilgtspēja ir iekļaujošs un neskaidrs jēdziens tieši tāpēc, ka tas sabiedrības ekoloģisko atkarību ieved morālā attiecībā ar tās ekonomisko un politisko sistēmu. Sākotnēji izsakoties par to, ko nozīmē šī attiecība, 1974. gada </a:t>
            </a:r>
            <a:r>
              <a:rPr lang="lv-LV" sz="1800" dirty="0" err="1">
                <a:effectLst/>
                <a:latin typeface="Times New Roman" panose="02020603050405020304" pitchFamily="18" charset="0"/>
                <a:ea typeface="Times New Roman" panose="02020603050405020304" pitchFamily="18" charset="0"/>
              </a:rPr>
              <a:t>Cocoyoc</a:t>
            </a:r>
            <a:r>
              <a:rPr lang="lv-LV" sz="1800" dirty="0">
                <a:effectLst/>
                <a:latin typeface="Times New Roman" panose="02020603050405020304" pitchFamily="18" charset="0"/>
                <a:ea typeface="Times New Roman" panose="02020603050405020304" pitchFamily="18" charset="0"/>
              </a:rPr>
              <a:t> deklarācijā. </a:t>
            </a:r>
          </a:p>
          <a:p>
            <a:endParaRPr lang="lv-LV" sz="1800" dirty="0">
              <a:effectLst/>
              <a:latin typeface="Times New Roman" panose="02020603050405020304" pitchFamily="18" charset="0"/>
              <a:ea typeface="Times New Roman" panose="02020603050405020304" pitchFamily="18" charset="0"/>
            </a:endParaRPr>
          </a:p>
          <a:p>
            <a:r>
              <a:rPr lang="lv-LV" sz="2800" dirty="0"/>
              <a:t>Viens no populārākajiem ilgtspējības jēdziena skaidrojumiem atrodams </a:t>
            </a:r>
            <a:r>
              <a:rPr lang="lv-LV" sz="2800" dirty="0" err="1"/>
              <a:t>Gareta</a:t>
            </a:r>
            <a:r>
              <a:rPr lang="lv-LV" sz="2800" dirty="0"/>
              <a:t> </a:t>
            </a:r>
            <a:r>
              <a:rPr lang="lv-LV" sz="2800" dirty="0" err="1"/>
              <a:t>Hardina</a:t>
            </a:r>
            <a:r>
              <a:rPr lang="lv-LV" sz="2800" dirty="0"/>
              <a:t> (</a:t>
            </a:r>
            <a:r>
              <a:rPr lang="lv-LV" sz="2800" dirty="0" err="1"/>
              <a:t>Garrett</a:t>
            </a:r>
            <a:r>
              <a:rPr lang="lv-LV" sz="2800" dirty="0"/>
              <a:t> </a:t>
            </a:r>
            <a:r>
              <a:rPr lang="lv-LV" sz="2800" dirty="0" err="1"/>
              <a:t>Hardin</a:t>
            </a:r>
            <a:r>
              <a:rPr lang="lv-LV" sz="2800" dirty="0"/>
              <a:t>) esejā «</a:t>
            </a:r>
            <a:r>
              <a:rPr lang="lv-LV" sz="2800" dirty="0" err="1"/>
              <a:t>The</a:t>
            </a:r>
            <a:r>
              <a:rPr lang="lv-LV" sz="2800" dirty="0"/>
              <a:t> </a:t>
            </a:r>
            <a:r>
              <a:rPr lang="lv-LV" sz="2800" dirty="0" err="1"/>
              <a:t>Tragedy</a:t>
            </a:r>
            <a:r>
              <a:rPr lang="lv-LV" sz="2800" dirty="0"/>
              <a:t> </a:t>
            </a:r>
            <a:r>
              <a:rPr lang="lv-LV" sz="2800" dirty="0" err="1"/>
              <a:t>of</a:t>
            </a:r>
            <a:r>
              <a:rPr lang="lv-LV" sz="2800" dirty="0"/>
              <a:t> </a:t>
            </a:r>
            <a:r>
              <a:rPr lang="lv-LV" sz="2800" dirty="0" err="1"/>
              <a:t>Commons</a:t>
            </a:r>
            <a:r>
              <a:rPr lang="lv-LV" sz="2800" dirty="0"/>
              <a:t>», kurā aprakstīta pavisam ikdienišķa situācija lauku ciematā: kopējā pļavā ganās iedzīvotāju govis– katrai ģimenei viena. Vienlīdzīgi izmantojot kopēju resursu, tiek gūts vienāds labums. Tikko kāda ģimene sāk kopējās ganībās ganīt divas, trīs vai vairāk govju, kopējais labums tiek izmantots nevienlīdzīgi, rezultātā šīs nevienlīdzības augļus bauda atsevišķa indivīdu grupa, un tas noved pie resursa nesabalansētas izmantošanas, galarezultātā – zaudēšanas, jo vilinājums izmantot kopēju resursu nevienlīdzīgi pavisam saprotami rodas arī citiem ciemata iedzīvotājiem.</a:t>
            </a:r>
          </a:p>
          <a:p>
            <a:r>
              <a:rPr lang="lv-LV" sz="2800" dirty="0"/>
              <a:t>Grūti iedomāties vienkāršāku un saprotamāku skaidrojumu nepieciešamībai racionāli un atbildīgi izturēties pret kopējiem resursiem, tomēr izdzīvošanas un primāro vajadzību apmierināšanas dziņas gadu tūkstošu gaitā ir pastāvīgi ņēmušas virsroku pār loģisku secinājumu virknēm, kā rezultātā ilgtspējības jeb vienkārši kopējas izdzīvošanas iespējamība kļūst par 21. gadsimta galveno risināmo problēmu.</a:t>
            </a:r>
            <a:endParaRPr lang="lv-LV" sz="1800" dirty="0">
              <a:effectLst/>
              <a:latin typeface="Times New Roman" panose="02020603050405020304" pitchFamily="18" charset="0"/>
              <a:ea typeface="Times New Roman" panose="02020603050405020304" pitchFamily="18" charset="0"/>
            </a:endParaRPr>
          </a:p>
          <a:p>
            <a:endParaRPr lang="lv-LV" dirty="0"/>
          </a:p>
        </p:txBody>
      </p:sp>
      <p:sp>
        <p:nvSpPr>
          <p:cNvPr id="4" name="Slide Number Placeholder 3"/>
          <p:cNvSpPr>
            <a:spLocks noGrp="1"/>
          </p:cNvSpPr>
          <p:nvPr>
            <p:ph type="sldNum" sz="quarter" idx="5"/>
          </p:nvPr>
        </p:nvSpPr>
        <p:spPr/>
        <p:txBody>
          <a:bodyPr/>
          <a:lstStyle/>
          <a:p>
            <a:fld id="{5F64BA3A-77F6-4F13-99AC-BA89BD541E21}" type="slidenum">
              <a:rPr lang="lv-LV" smtClean="0"/>
              <a:t>3</a:t>
            </a:fld>
            <a:endParaRPr lang="lv-LV"/>
          </a:p>
        </p:txBody>
      </p:sp>
    </p:spTree>
    <p:extLst>
      <p:ext uri="{BB962C8B-B14F-4D97-AF65-F5344CB8AC3E}">
        <p14:creationId xmlns:p14="http://schemas.microsoft.com/office/powerpoint/2010/main" val="479139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1987.Gada ANO ziņojumā «Mūsu kopēja nākotne» tiek teikts: </a:t>
            </a:r>
            <a:r>
              <a:rPr lang="lv-LV" sz="1800" dirty="0">
                <a:effectLst/>
                <a:latin typeface="Arial" panose="020B0604020202020204" pitchFamily="34" charset="0"/>
                <a:ea typeface="Times New Roman" panose="02020603050405020304" pitchFamily="18" charset="0"/>
              </a:rPr>
              <a:t>Šajā autoritatīvajā dokumentā pirmoreiz starptautiski politiskiem mērķiem tika definēta ilgtspējīga attīstība kā “nepārtraukts, apzināts un loģiski vadīts sabiedrisko pārmaiņu process pasaules, reģionālajā un vietējā līmenī, kura mērķis ir nodrošināt šodienas cilvēku vajadzības</a:t>
            </a:r>
            <a:r>
              <a:rPr lang="lv-LV" sz="1800" i="1" dirty="0">
                <a:effectLst/>
                <a:latin typeface="Arial" panose="020B0604020202020204" pitchFamily="34" charset="0"/>
                <a:ea typeface="Times New Roman" panose="02020603050405020304" pitchFamily="18" charset="0"/>
              </a:rPr>
              <a:t>, </a:t>
            </a:r>
            <a:r>
              <a:rPr lang="lv-LV" sz="1800" dirty="0">
                <a:effectLst/>
                <a:latin typeface="Arial" panose="020B0604020202020204" pitchFamily="34" charset="0"/>
                <a:ea typeface="Times New Roman" panose="02020603050405020304" pitchFamily="18" charset="0"/>
              </a:rPr>
              <a:t>neradot draudus nākamo paaudžu vajadzību apmierināšanai”.</a:t>
            </a:r>
            <a:endParaRPr lang="lv-LV" dirty="0"/>
          </a:p>
          <a:p>
            <a:r>
              <a:rPr lang="lv-LV" dirty="0"/>
              <a:t>Ilgtspējīga attīstība tiek skaidrota kā “attīstība, kas nodrošina šodienas vajadzību apmierināšanu, neradot draudus nākamo paaudžu vajadzību apmierināšanai”.</a:t>
            </a:r>
          </a:p>
        </p:txBody>
      </p:sp>
      <p:sp>
        <p:nvSpPr>
          <p:cNvPr id="4" name="Slide Number Placeholder 3"/>
          <p:cNvSpPr>
            <a:spLocks noGrp="1"/>
          </p:cNvSpPr>
          <p:nvPr>
            <p:ph type="sldNum" sz="quarter" idx="5"/>
          </p:nvPr>
        </p:nvSpPr>
        <p:spPr/>
        <p:txBody>
          <a:bodyPr/>
          <a:lstStyle/>
          <a:p>
            <a:fld id="{5F64BA3A-77F6-4F13-99AC-BA89BD541E21}" type="slidenum">
              <a:rPr lang="lv-LV" smtClean="0"/>
              <a:t>4</a:t>
            </a:fld>
            <a:endParaRPr lang="lv-LV"/>
          </a:p>
        </p:txBody>
      </p:sp>
    </p:spTree>
    <p:extLst>
      <p:ext uri="{BB962C8B-B14F-4D97-AF65-F5344CB8AC3E}">
        <p14:creationId xmlns:p14="http://schemas.microsoft.com/office/powerpoint/2010/main" val="3259791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gn="just"/>
            <a:r>
              <a:rPr lang="lv-LV" sz="1800" dirty="0">
                <a:effectLst/>
                <a:latin typeface="Arial" panose="020B0604020202020204" pitchFamily="34" charset="0"/>
                <a:ea typeface="Times New Roman" panose="02020603050405020304" pitchFamily="18" charset="0"/>
              </a:rPr>
              <a:t>Ilgtspējīga attīstība ir attīstība, kas nodrošina mūsdienu paaudzes vajadzības, neradot grūtības nākamām paaudzēm nodrošināt savas vajadzības.</a:t>
            </a:r>
            <a:endParaRPr lang="lv-LV" sz="1800" dirty="0">
              <a:effectLst/>
              <a:latin typeface="Times New Roman" panose="02020603050405020304" pitchFamily="18" charset="0"/>
              <a:ea typeface="Times New Roman" panose="02020603050405020304" pitchFamily="18" charset="0"/>
            </a:endParaRPr>
          </a:p>
          <a:p>
            <a:pPr algn="just"/>
            <a:r>
              <a:rPr lang="lv-LV" sz="1800" dirty="0">
                <a:effectLst/>
                <a:latin typeface="Arial" panose="020B0604020202020204" pitchFamily="34" charset="0"/>
                <a:ea typeface="Times New Roman" panose="02020603050405020304" pitchFamily="18" charset="0"/>
              </a:rPr>
              <a:t>Attīstība ir kvalitātes jēdziens, kas ietver idejas par uzlabošanu un progresu, kā arī kultūras, sociālās un ekonomiskās sfēras pilnveidošanu.</a:t>
            </a:r>
            <a:endParaRPr lang="lv-LV" sz="1800" dirty="0">
              <a:effectLst/>
              <a:latin typeface="Times New Roman" panose="02020603050405020304" pitchFamily="18" charset="0"/>
              <a:ea typeface="Times New Roman" panose="02020603050405020304" pitchFamily="18" charset="0"/>
            </a:endParaRPr>
          </a:p>
          <a:p>
            <a:pPr algn="just"/>
            <a:r>
              <a:rPr lang="lv-LV" sz="1800" dirty="0">
                <a:effectLst/>
                <a:latin typeface="Arial" panose="020B0604020202020204" pitchFamily="34" charset="0"/>
                <a:ea typeface="Times New Roman" panose="02020603050405020304" pitchFamily="18" charset="0"/>
              </a:rPr>
              <a:t>Ilgtspējīga attīstība ir orientēta uz cilvēkiem, un tās mērķis ir uzlabot cilvēku dzīves apstākļus, saglabājot dabu un vidi, tāpēc ir nepieciešams respektēt dabu, kas apgādā cilvēkus ar resursiem un visu nepieciešamo dzīvei. Šādā perspektīvā ilgtspējīga attīstība nozīmē cilvēku dzīves apstākļu kvalitatīvu uzlabošanu, ja netiek pārsniegta ekosistēmas atbilstošā kapacitāte.</a:t>
            </a:r>
          </a:p>
          <a:p>
            <a:pPr algn="just"/>
            <a:endParaRPr lang="lv-LV" sz="1800" dirty="0">
              <a:effectLst/>
              <a:latin typeface="Arial" panose="020B0604020202020204" pitchFamily="34" charset="0"/>
              <a:ea typeface="Times New Roman" panose="02020603050405020304" pitchFamily="18" charset="0"/>
            </a:endParaRPr>
          </a:p>
          <a:p>
            <a:pPr algn="just"/>
            <a:r>
              <a:rPr lang="lv-LV" sz="1800" dirty="0">
                <a:effectLst/>
                <a:latin typeface="Arial" panose="020B0604020202020204" pitchFamily="34" charset="0"/>
                <a:ea typeface="Times New Roman" panose="02020603050405020304" pitchFamily="18" charset="0"/>
              </a:rPr>
              <a:t>SDG mērķis 12.7. Ilgtspējīgs patēriņš un ražošana. Un kas gan ir ilgtspējīgs patēriņš: </a:t>
            </a:r>
          </a:p>
          <a:p>
            <a:pPr>
              <a:lnSpc>
                <a:spcPct val="90000"/>
              </a:lnSpc>
              <a:spcAft>
                <a:spcPts val="600"/>
              </a:spcAft>
            </a:pPr>
            <a:r>
              <a:rPr lang="lv-LV" sz="1800" dirty="0">
                <a:latin typeface="+mj-lt"/>
              </a:rPr>
              <a:t>«…ir preču un pakalpojumu lietošana, lai </a:t>
            </a:r>
            <a:r>
              <a:rPr lang="lv-LV" sz="1800" b="1" dirty="0">
                <a:latin typeface="+mj-lt"/>
              </a:rPr>
              <a:t>apmierinātu pamatvajadzības un celtu dzīves kvalitāti, vienlaikus mazinot dabas resursu izmantošanu un piesārņojumu</a:t>
            </a:r>
            <a:r>
              <a:rPr lang="lv-LV" sz="1800" dirty="0">
                <a:latin typeface="+mj-lt"/>
              </a:rPr>
              <a:t> preču un pakalpojumu dzīves cikla laikā tā, lai neapdraudētu nākamo paaudžu vajadzības» (1994.gada </a:t>
            </a:r>
            <a:r>
              <a:rPr lang="lv-LV" sz="1800" b="0" i="0" dirty="0">
                <a:solidFill>
                  <a:srgbClr val="555555"/>
                </a:solidFill>
                <a:effectLst/>
                <a:latin typeface="+mj-lt"/>
              </a:rPr>
              <a:t>Oslo, Norvēģijā Ilgtspējīga patēriņa simpozijs</a:t>
            </a:r>
            <a:r>
              <a:rPr lang="lv-LV" sz="1800" dirty="0">
                <a:latin typeface="+mj-lt"/>
              </a:rPr>
              <a:t>). </a:t>
            </a:r>
          </a:p>
          <a:p>
            <a:pPr>
              <a:lnSpc>
                <a:spcPct val="90000"/>
              </a:lnSpc>
              <a:spcAft>
                <a:spcPts val="600"/>
              </a:spcAft>
            </a:pPr>
            <a:endParaRPr lang="lv-LV" sz="1800" dirty="0">
              <a:latin typeface="+mj-lt"/>
            </a:endParaRPr>
          </a:p>
          <a:p>
            <a:pPr>
              <a:lnSpc>
                <a:spcPct val="90000"/>
              </a:lnSpc>
              <a:spcAft>
                <a:spcPts val="600"/>
              </a:spcAft>
            </a:pPr>
            <a:r>
              <a:rPr lang="lv-LV" sz="1800" b="1" i="1" dirty="0">
                <a:solidFill>
                  <a:srgbClr val="555555"/>
                </a:solidFill>
                <a:effectLst/>
                <a:latin typeface="+mj-lt"/>
              </a:rPr>
              <a:t>Dematerializācija</a:t>
            </a:r>
            <a:r>
              <a:rPr lang="lv-LV" sz="1800" b="0" i="0" dirty="0">
                <a:solidFill>
                  <a:srgbClr val="555555"/>
                </a:solidFill>
                <a:effectLst/>
                <a:latin typeface="+mj-lt"/>
              </a:rPr>
              <a:t> - resursu mazāka un efektīvāka lietošana.</a:t>
            </a:r>
          </a:p>
          <a:p>
            <a:pPr>
              <a:lnSpc>
                <a:spcPct val="90000"/>
              </a:lnSpc>
              <a:spcAft>
                <a:spcPts val="600"/>
              </a:spcAft>
            </a:pPr>
            <a:r>
              <a:rPr lang="lv-LV" sz="1800" b="1" i="1" dirty="0">
                <a:solidFill>
                  <a:srgbClr val="555555"/>
                </a:solidFill>
                <a:effectLst/>
                <a:latin typeface="+mj-lt"/>
              </a:rPr>
              <a:t>Optimizācija</a:t>
            </a:r>
            <a:r>
              <a:rPr lang="lv-LV" sz="1800" b="0" i="0" dirty="0">
                <a:solidFill>
                  <a:srgbClr val="555555"/>
                </a:solidFill>
                <a:effectLst/>
                <a:latin typeface="+mj-lt"/>
              </a:rPr>
              <a:t> - patēriņa paradumu maiņu. </a:t>
            </a:r>
          </a:p>
          <a:p>
            <a:pPr algn="just"/>
            <a:endParaRPr lang="lv-LV" sz="1800" dirty="0">
              <a:effectLst/>
              <a:latin typeface="Times New Roman" panose="02020603050405020304" pitchFamily="18" charset="0"/>
              <a:ea typeface="Times New Roman" panose="02020603050405020304" pitchFamily="18" charset="0"/>
            </a:endParaRPr>
          </a:p>
          <a:p>
            <a:endParaRPr lang="lv-LV" dirty="0"/>
          </a:p>
        </p:txBody>
      </p:sp>
      <p:sp>
        <p:nvSpPr>
          <p:cNvPr id="4" name="Slide Number Placeholder 3"/>
          <p:cNvSpPr>
            <a:spLocks noGrp="1"/>
          </p:cNvSpPr>
          <p:nvPr>
            <p:ph type="sldNum" sz="quarter" idx="5"/>
          </p:nvPr>
        </p:nvSpPr>
        <p:spPr/>
        <p:txBody>
          <a:bodyPr/>
          <a:lstStyle/>
          <a:p>
            <a:pPr>
              <a:defRPr/>
            </a:pPr>
            <a:fld id="{DDDD0A05-99A5-4C5C-B375-86942644ED8D}" type="slidenum">
              <a:rPr lang="lv-LV" altLang="lv-LV" smtClean="0"/>
              <a:pPr>
                <a:defRPr/>
              </a:pPr>
              <a:t>5</a:t>
            </a:fld>
            <a:endParaRPr lang="lv-LV" altLang="lv-LV"/>
          </a:p>
        </p:txBody>
      </p:sp>
    </p:spTree>
    <p:extLst>
      <p:ext uri="{BB962C8B-B14F-4D97-AF65-F5344CB8AC3E}">
        <p14:creationId xmlns:p14="http://schemas.microsoft.com/office/powerpoint/2010/main" val="672354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BE854432-517B-4163-B105-BDFCC9CA14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A1D68722-1B8C-4C41-A52B-5521BDCCC2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lnSpc>
                <a:spcPct val="80000"/>
              </a:lnSpc>
              <a:spcBef>
                <a:spcPts val="600"/>
              </a:spcBef>
            </a:pPr>
            <a:endParaRPr lang="lv-LV" altLang="lv-LV" sz="900">
              <a:latin typeface="Verdana" panose="020B0604030504040204" pitchFamily="34" charset="0"/>
              <a:ea typeface="Verdana" panose="020B0604030504040204" pitchFamily="34" charset="0"/>
              <a:cs typeface="Verdana" panose="020B0604030504040204" pitchFamily="34" charset="0"/>
            </a:endParaRPr>
          </a:p>
        </p:txBody>
      </p:sp>
      <p:sp>
        <p:nvSpPr>
          <p:cNvPr id="46084" name="Slide Number Placeholder 3">
            <a:extLst>
              <a:ext uri="{FF2B5EF4-FFF2-40B4-BE49-F238E27FC236}">
                <a16:creationId xmlns:a16="http://schemas.microsoft.com/office/drawing/2014/main" id="{FB56BB82-BD34-4948-90FA-29903E84B5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CF3296-1F5E-4E15-92F9-BA2B563FAC12}" type="slidenum">
              <a:rPr kumimoji="0" lang="lv-LV" altLang="lv-LV"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lv-LV" altLang="lv-LV"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lv-LV" dirty="0"/>
              <a:t>Kopā visas obligātās ZPI grupas veido 191 milj. EURO; </a:t>
            </a:r>
          </a:p>
          <a:p>
            <a:pPr marL="0" marR="0" lvl="0" indent="0" algn="l" defTabSz="914400" rtl="0" eaLnBrk="0" fontAlgn="base" latinLnBrk="0" hangingPunct="0">
              <a:lnSpc>
                <a:spcPct val="100000"/>
              </a:lnSpc>
              <a:spcBef>
                <a:spcPct val="30000"/>
              </a:spcBef>
              <a:spcAft>
                <a:spcPct val="0"/>
              </a:spcAft>
              <a:buClrTx/>
              <a:buSzTx/>
              <a:buFontTx/>
              <a:buNone/>
              <a:tabLst/>
              <a:defRPr/>
            </a:pPr>
            <a:r>
              <a:rPr lang="lv-LV" dirty="0"/>
              <a:t>Būvniecība 412 milj. EURO ZPI; </a:t>
            </a:r>
          </a:p>
          <a:p>
            <a:endParaRPr lang="lv-LV" dirty="0"/>
          </a:p>
        </p:txBody>
      </p:sp>
      <p:sp>
        <p:nvSpPr>
          <p:cNvPr id="4" name="Slide Number Placeholder 3"/>
          <p:cNvSpPr>
            <a:spLocks noGrp="1"/>
          </p:cNvSpPr>
          <p:nvPr>
            <p:ph type="sldNum" sz="quarter" idx="5"/>
          </p:nvPr>
        </p:nvSpPr>
        <p:spPr/>
        <p:txBody>
          <a:bodyPr/>
          <a:lstStyle/>
          <a:p>
            <a:pPr>
              <a:defRPr/>
            </a:pPr>
            <a:fld id="{DDDD0A05-99A5-4C5C-B375-86942644ED8D}" type="slidenum">
              <a:rPr lang="lv-LV" altLang="lv-LV" smtClean="0"/>
              <a:pPr>
                <a:defRPr/>
              </a:pPr>
              <a:t>9</a:t>
            </a:fld>
            <a:endParaRPr lang="lv-LV" altLang="lv-LV"/>
          </a:p>
        </p:txBody>
      </p:sp>
    </p:spTree>
    <p:extLst>
      <p:ext uri="{BB962C8B-B14F-4D97-AF65-F5344CB8AC3E}">
        <p14:creationId xmlns:p14="http://schemas.microsoft.com/office/powerpoint/2010/main" val="100076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lv-LV" sz="1200" b="1" dirty="0">
                <a:latin typeface="Calibri" panose="020F0502020204030204" pitchFamily="34" charset="0"/>
                <a:cs typeface="Calibri" panose="020F0502020204030204" pitchFamily="34" charset="0"/>
              </a:rPr>
              <a:t>videi draudzīgāks iepirkums: </a:t>
            </a:r>
            <a:r>
              <a:rPr lang="lv-LV" sz="1200" dirty="0">
                <a:latin typeface="Calibri" panose="020F0502020204030204" pitchFamily="34" charset="0"/>
                <a:cs typeface="Calibri" panose="020F0502020204030204" pitchFamily="34" charset="0"/>
              </a:rPr>
              <a:t>vides (un cilvēku veselības) aizsardzības apsvērumi kā vispārpieņemta publisko iepirkumu prakses sastāvdaļa; </a:t>
            </a:r>
          </a:p>
          <a:p>
            <a:pPr marL="0" indent="0">
              <a:buNone/>
            </a:pPr>
            <a:endParaRPr lang="lv-LV" sz="1200" b="1" dirty="0">
              <a:latin typeface="Calibri" panose="020F0502020204030204" pitchFamily="34" charset="0"/>
              <a:cs typeface="Calibri" panose="020F0502020204030204" pitchFamily="34" charset="0"/>
            </a:endParaRPr>
          </a:p>
          <a:p>
            <a:pPr marL="0" indent="0">
              <a:buNone/>
            </a:pPr>
            <a:r>
              <a:rPr lang="lv-LV" sz="1200" b="1" dirty="0">
                <a:latin typeface="Calibri" panose="020F0502020204030204" pitchFamily="34" charset="0"/>
                <a:cs typeface="Calibri" panose="020F0502020204030204" pitchFamily="34" charset="0"/>
              </a:rPr>
              <a:t>piesārņojuma vai kaitējuma novēršana: </a:t>
            </a:r>
            <a:r>
              <a:rPr lang="lv-LV" sz="1200" dirty="0">
                <a:latin typeface="Calibri" panose="020F0502020204030204" pitchFamily="34" charset="0"/>
                <a:cs typeface="Calibri" panose="020F0502020204030204" pitchFamily="34" charset="0"/>
              </a:rPr>
              <a:t>vides (un cilvēku veselības) aizsardzības apsvērumi no iepirkuma procesa paša sākuma; </a:t>
            </a:r>
          </a:p>
          <a:p>
            <a:pPr marL="0" indent="0">
              <a:buNone/>
            </a:pPr>
            <a:endParaRPr lang="lv-LV" sz="1200" b="1" dirty="0">
              <a:latin typeface="Calibri" panose="020F0502020204030204" pitchFamily="34" charset="0"/>
              <a:cs typeface="Calibri" panose="020F0502020204030204" pitchFamily="34" charset="0"/>
            </a:endParaRPr>
          </a:p>
          <a:p>
            <a:pPr marL="0" indent="0">
              <a:buNone/>
            </a:pPr>
            <a:r>
              <a:rPr lang="lv-LV" sz="1200" b="1" dirty="0">
                <a:latin typeface="Calibri" panose="020F0502020204030204" pitchFamily="34" charset="0"/>
                <a:cs typeface="Calibri" panose="020F0502020204030204" pitchFamily="34" charset="0"/>
              </a:rPr>
              <a:t>aprites cikla skatījums: </a:t>
            </a:r>
            <a:r>
              <a:rPr lang="lv-LV" sz="1200" dirty="0">
                <a:latin typeface="Calibri" panose="020F0502020204030204" pitchFamily="34" charset="0"/>
                <a:cs typeface="Calibri" panose="020F0502020204030204" pitchFamily="34" charset="0"/>
              </a:rPr>
              <a:t>preces vai pakalpojuma ietekme uz vidi un izmaksas visā aprites cikla garumā; </a:t>
            </a:r>
          </a:p>
          <a:p>
            <a:pPr marL="0" indent="0">
              <a:buNone/>
            </a:pPr>
            <a:endParaRPr lang="lv-LV" sz="1200" b="1" dirty="0">
              <a:latin typeface="Calibri" panose="020F0502020204030204" pitchFamily="34" charset="0"/>
              <a:cs typeface="Calibri" panose="020F0502020204030204" pitchFamily="34" charset="0"/>
            </a:endParaRPr>
          </a:p>
          <a:p>
            <a:pPr marL="0" indent="0">
              <a:buNone/>
            </a:pPr>
            <a:r>
              <a:rPr lang="lv-LV" sz="1200" b="1" dirty="0">
                <a:latin typeface="Calibri" panose="020F0502020204030204" pitchFamily="34" charset="0"/>
                <a:cs typeface="Calibri" panose="020F0502020204030204" pitchFamily="34" charset="0"/>
              </a:rPr>
              <a:t>ietekmju uz vidi salīdzinājums: </a:t>
            </a:r>
            <a:r>
              <a:rPr lang="lv-LV" sz="1200" dirty="0">
                <a:latin typeface="Calibri" panose="020F0502020204030204" pitchFamily="34" charset="0"/>
                <a:cs typeface="Calibri" panose="020F0502020204030204" pitchFamily="34" charset="0"/>
              </a:rPr>
              <a:t>būtiskākās ietekmes pēc lieluma, ģeogrāfiskā mēroga un atgriezeniskuma; </a:t>
            </a:r>
          </a:p>
          <a:p>
            <a:pPr marL="0" indent="0">
              <a:buNone/>
            </a:pPr>
            <a:endParaRPr lang="lv-LV" sz="1200" b="1" dirty="0">
              <a:latin typeface="Calibri" panose="020F0502020204030204" pitchFamily="34" charset="0"/>
              <a:cs typeface="Calibri" panose="020F0502020204030204" pitchFamily="34" charset="0"/>
            </a:endParaRPr>
          </a:p>
          <a:p>
            <a:pPr marL="0" indent="0">
              <a:buNone/>
            </a:pPr>
            <a:r>
              <a:rPr lang="lv-LV" sz="1200" b="1" dirty="0">
                <a:latin typeface="Calibri" panose="020F0502020204030204" pitchFamily="34" charset="0"/>
                <a:cs typeface="Calibri" panose="020F0502020204030204" pitchFamily="34" charset="0"/>
              </a:rPr>
              <a:t>informācija par ietekmi uz vidi: </a:t>
            </a:r>
            <a:r>
              <a:rPr lang="lv-LV" sz="1200" dirty="0">
                <a:latin typeface="Calibri" panose="020F0502020204030204" pitchFamily="34" charset="0"/>
                <a:cs typeface="Calibri" panose="020F0502020204030204" pitchFamily="34" charset="0"/>
              </a:rPr>
              <a:t>precīzi formulēta, objektīvi izmērāma un pārbaudāma.</a:t>
            </a:r>
          </a:p>
          <a:p>
            <a:endParaRPr lang="lv-LV" dirty="0"/>
          </a:p>
        </p:txBody>
      </p:sp>
      <p:sp>
        <p:nvSpPr>
          <p:cNvPr id="4" name="Slide Number Placeholder 3"/>
          <p:cNvSpPr>
            <a:spLocks noGrp="1"/>
          </p:cNvSpPr>
          <p:nvPr>
            <p:ph type="sldNum" sz="quarter" idx="5"/>
          </p:nvPr>
        </p:nvSpPr>
        <p:spPr/>
        <p:txBody>
          <a:bodyPr/>
          <a:lstStyle/>
          <a:p>
            <a:pPr>
              <a:defRPr/>
            </a:pPr>
            <a:fld id="{DDDD0A05-99A5-4C5C-B375-86942644ED8D}" type="slidenum">
              <a:rPr lang="lv-LV" altLang="lv-LV" smtClean="0"/>
              <a:pPr>
                <a:defRPr/>
              </a:pPr>
              <a:t>10</a:t>
            </a:fld>
            <a:endParaRPr lang="lv-LV" altLang="lv-LV"/>
          </a:p>
        </p:txBody>
      </p:sp>
    </p:spTree>
    <p:extLst>
      <p:ext uri="{BB962C8B-B14F-4D97-AF65-F5344CB8AC3E}">
        <p14:creationId xmlns:p14="http://schemas.microsoft.com/office/powerpoint/2010/main" val="414585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lv-LV" dirty="0">
              <a:latin typeface="Verdana" panose="020B0604030504040204" pitchFamily="34" charset="0"/>
              <a:ea typeface="MS PGothic" panose="020B0600070205080204" pitchFamily="34" charset="-128"/>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116FA7-8EA1-434A-819B-ACF8639CAC08}" type="slidenum">
              <a:rPr lang="en-US" altLang="lv-LV" smtClean="0">
                <a:latin typeface="Times New Roman" panose="02020603050405020304" pitchFamily="18" charset="0"/>
              </a:rPr>
              <a:pPr>
                <a:spcBef>
                  <a:spcPct val="0"/>
                </a:spcBef>
              </a:pPr>
              <a:t>14</a:t>
            </a:fld>
            <a:endParaRPr lang="en-US" altLang="lv-LV">
              <a:latin typeface="Times New Roman" panose="02020603050405020304" pitchFamily="18" charset="0"/>
            </a:endParaRPr>
          </a:p>
        </p:txBody>
      </p:sp>
    </p:spTree>
    <p:extLst>
      <p:ext uri="{BB962C8B-B14F-4D97-AF65-F5344CB8AC3E}">
        <p14:creationId xmlns:p14="http://schemas.microsoft.com/office/powerpoint/2010/main" val="670271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lv-LV"/>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lv-LV"/>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11.03.2015.</a:t>
            </a:r>
          </a:p>
        </p:txBody>
      </p:sp>
      <p:sp>
        <p:nvSpPr>
          <p:cNvPr id="6" name="Rectangle 6"/>
          <p:cNvSpPr>
            <a:spLocks noGrp="1" noChangeArrowheads="1"/>
          </p:cNvSpPr>
          <p:nvPr>
            <p:ph type="sldNum" sz="quarter" idx="12"/>
          </p:nvPr>
        </p:nvSpPr>
        <p:spPr>
          <a:ln/>
        </p:spPr>
        <p:txBody>
          <a:bodyPr/>
          <a:lstStyle>
            <a:lvl1pPr>
              <a:defRPr/>
            </a:lvl1pPr>
          </a:lstStyle>
          <a:p>
            <a:pPr>
              <a:defRPr/>
            </a:pPr>
            <a:fld id="{05178D1E-1C28-4D0B-AC14-8D31E91A7A6A}" type="slidenum">
              <a:rPr lang="ru-RU" altLang="lv-LV"/>
              <a:pPr>
                <a:defRPr/>
              </a:pPr>
              <a:t>‹#›</a:t>
            </a:fld>
            <a:endParaRPr lang="ru-RU" altLang="lv-LV"/>
          </a:p>
        </p:txBody>
      </p:sp>
    </p:spTree>
    <p:extLst>
      <p:ext uri="{BB962C8B-B14F-4D97-AF65-F5344CB8AC3E}">
        <p14:creationId xmlns:p14="http://schemas.microsoft.com/office/powerpoint/2010/main" val="192131245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11.03.2015.</a:t>
            </a:r>
          </a:p>
        </p:txBody>
      </p:sp>
      <p:sp>
        <p:nvSpPr>
          <p:cNvPr id="6" name="Rectangle 6"/>
          <p:cNvSpPr>
            <a:spLocks noGrp="1" noChangeArrowheads="1"/>
          </p:cNvSpPr>
          <p:nvPr>
            <p:ph type="sldNum" sz="quarter" idx="12"/>
          </p:nvPr>
        </p:nvSpPr>
        <p:spPr>
          <a:ln/>
        </p:spPr>
        <p:txBody>
          <a:bodyPr/>
          <a:lstStyle>
            <a:lvl1pPr>
              <a:defRPr/>
            </a:lvl1pPr>
          </a:lstStyle>
          <a:p>
            <a:pPr>
              <a:defRPr/>
            </a:pPr>
            <a:fld id="{F4BEE063-F7A6-4B78-84D3-80E5498A92DA}" type="slidenum">
              <a:rPr lang="ru-RU" altLang="lv-LV"/>
              <a:pPr>
                <a:defRPr/>
              </a:pPr>
              <a:t>‹#›</a:t>
            </a:fld>
            <a:endParaRPr lang="ru-RU" altLang="lv-LV"/>
          </a:p>
        </p:txBody>
      </p:sp>
    </p:spTree>
    <p:extLst>
      <p:ext uri="{BB962C8B-B14F-4D97-AF65-F5344CB8AC3E}">
        <p14:creationId xmlns:p14="http://schemas.microsoft.com/office/powerpoint/2010/main" val="188130853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11.03.2015.</a:t>
            </a:r>
          </a:p>
        </p:txBody>
      </p:sp>
      <p:sp>
        <p:nvSpPr>
          <p:cNvPr id="6" name="Rectangle 6"/>
          <p:cNvSpPr>
            <a:spLocks noGrp="1" noChangeArrowheads="1"/>
          </p:cNvSpPr>
          <p:nvPr>
            <p:ph type="sldNum" sz="quarter" idx="12"/>
          </p:nvPr>
        </p:nvSpPr>
        <p:spPr>
          <a:ln/>
        </p:spPr>
        <p:txBody>
          <a:bodyPr/>
          <a:lstStyle>
            <a:lvl1pPr>
              <a:defRPr/>
            </a:lvl1pPr>
          </a:lstStyle>
          <a:p>
            <a:pPr>
              <a:defRPr/>
            </a:pPr>
            <a:fld id="{5E86458D-2752-4D14-BABA-CD0967D2B7B2}" type="slidenum">
              <a:rPr lang="ru-RU" altLang="lv-LV"/>
              <a:pPr>
                <a:defRPr/>
              </a:pPr>
              <a:t>‹#›</a:t>
            </a:fld>
            <a:endParaRPr lang="ru-RU" altLang="lv-LV"/>
          </a:p>
        </p:txBody>
      </p:sp>
    </p:spTree>
    <p:extLst>
      <p:ext uri="{BB962C8B-B14F-4D97-AF65-F5344CB8AC3E}">
        <p14:creationId xmlns:p14="http://schemas.microsoft.com/office/powerpoint/2010/main" val="366875953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6638" y="0"/>
            <a:ext cx="5038725"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40929897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lv-LV"/>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endParaRPr lang="lv-LV"/>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11.03.2015.</a:t>
            </a:r>
          </a:p>
        </p:txBody>
      </p:sp>
      <p:sp>
        <p:nvSpPr>
          <p:cNvPr id="6" name="Rectangle 6"/>
          <p:cNvSpPr>
            <a:spLocks noGrp="1" noChangeArrowheads="1"/>
          </p:cNvSpPr>
          <p:nvPr>
            <p:ph type="sldNum" sz="quarter" idx="12"/>
          </p:nvPr>
        </p:nvSpPr>
        <p:spPr>
          <a:ln/>
        </p:spPr>
        <p:txBody>
          <a:bodyPr/>
          <a:lstStyle>
            <a:lvl1pPr>
              <a:defRPr/>
            </a:lvl1pPr>
          </a:lstStyle>
          <a:p>
            <a:pPr>
              <a:defRPr/>
            </a:pPr>
            <a:fld id="{D3DC05A7-69BA-40DF-985B-8AA805EB5D90}" type="slidenum">
              <a:rPr lang="ru-RU" altLang="lv-LV"/>
              <a:pPr>
                <a:defRPr/>
              </a:pPr>
              <a:t>‹#›</a:t>
            </a:fld>
            <a:endParaRPr lang="ru-RU" altLang="lv-LV"/>
          </a:p>
        </p:txBody>
      </p:sp>
    </p:spTree>
    <p:extLst>
      <p:ext uri="{BB962C8B-B14F-4D97-AF65-F5344CB8AC3E}">
        <p14:creationId xmlns:p14="http://schemas.microsoft.com/office/powerpoint/2010/main" val="210980547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11.03.2015.</a:t>
            </a:r>
          </a:p>
        </p:txBody>
      </p:sp>
      <p:sp>
        <p:nvSpPr>
          <p:cNvPr id="6" name="Rectangle 6"/>
          <p:cNvSpPr>
            <a:spLocks noGrp="1" noChangeArrowheads="1"/>
          </p:cNvSpPr>
          <p:nvPr>
            <p:ph type="sldNum" sz="quarter" idx="12"/>
          </p:nvPr>
        </p:nvSpPr>
        <p:spPr>
          <a:ln/>
        </p:spPr>
        <p:txBody>
          <a:bodyPr/>
          <a:lstStyle>
            <a:lvl1pPr>
              <a:defRPr/>
            </a:lvl1pPr>
          </a:lstStyle>
          <a:p>
            <a:pPr>
              <a:defRPr/>
            </a:pPr>
            <a:fld id="{472B80F1-FE6C-43DD-8913-576A23695345}" type="slidenum">
              <a:rPr lang="ru-RU" altLang="lv-LV"/>
              <a:pPr>
                <a:defRPr/>
              </a:pPr>
              <a:t>‹#›</a:t>
            </a:fld>
            <a:endParaRPr lang="ru-RU" altLang="lv-LV"/>
          </a:p>
        </p:txBody>
      </p:sp>
    </p:spTree>
    <p:extLst>
      <p:ext uri="{BB962C8B-B14F-4D97-AF65-F5344CB8AC3E}">
        <p14:creationId xmlns:p14="http://schemas.microsoft.com/office/powerpoint/2010/main" val="43785643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lv-LV"/>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67"/>
            </a:lvl2pPr>
            <a:lvl3pPr marL="914377" indent="0">
              <a:buNone/>
              <a:defRPr sz="1600"/>
            </a:lvl3pPr>
            <a:lvl4pPr marL="1371566" indent="0">
              <a:buNone/>
              <a:defRPr sz="1467"/>
            </a:lvl4pPr>
            <a:lvl5pPr marL="1828754" indent="0">
              <a:buNone/>
              <a:defRPr sz="1467"/>
            </a:lvl5pPr>
            <a:lvl6pPr marL="2285943" indent="0">
              <a:buNone/>
              <a:defRPr sz="1467"/>
            </a:lvl6pPr>
            <a:lvl7pPr marL="2743131" indent="0">
              <a:buNone/>
              <a:defRPr sz="1467"/>
            </a:lvl7pPr>
            <a:lvl8pPr marL="3200320" indent="0">
              <a:buNone/>
              <a:defRPr sz="1467"/>
            </a:lvl8pPr>
            <a:lvl9pPr marL="3657509" indent="0">
              <a:buNone/>
              <a:defRPr sz="1467"/>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11.03.2015.</a:t>
            </a:r>
          </a:p>
        </p:txBody>
      </p:sp>
      <p:sp>
        <p:nvSpPr>
          <p:cNvPr id="6" name="Rectangle 6"/>
          <p:cNvSpPr>
            <a:spLocks noGrp="1" noChangeArrowheads="1"/>
          </p:cNvSpPr>
          <p:nvPr>
            <p:ph type="sldNum" sz="quarter" idx="12"/>
          </p:nvPr>
        </p:nvSpPr>
        <p:spPr>
          <a:ln/>
        </p:spPr>
        <p:txBody>
          <a:bodyPr/>
          <a:lstStyle>
            <a:lvl1pPr>
              <a:defRPr/>
            </a:lvl1pPr>
          </a:lstStyle>
          <a:p>
            <a:pPr>
              <a:defRPr/>
            </a:pPr>
            <a:fld id="{3CD9CBD7-AADE-4993-A9BA-B92F44C9D8D7}" type="slidenum">
              <a:rPr lang="ru-RU" altLang="lv-LV"/>
              <a:pPr>
                <a:defRPr/>
              </a:pPr>
              <a:t>‹#›</a:t>
            </a:fld>
            <a:endParaRPr lang="ru-RU" altLang="lv-LV"/>
          </a:p>
        </p:txBody>
      </p:sp>
    </p:spTree>
    <p:extLst>
      <p:ext uri="{BB962C8B-B14F-4D97-AF65-F5344CB8AC3E}">
        <p14:creationId xmlns:p14="http://schemas.microsoft.com/office/powerpoint/2010/main" val="402550033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ru-RU"/>
              <a:t>11.03.2015.</a:t>
            </a:r>
          </a:p>
        </p:txBody>
      </p:sp>
      <p:sp>
        <p:nvSpPr>
          <p:cNvPr id="7" name="Rectangle 6"/>
          <p:cNvSpPr>
            <a:spLocks noGrp="1" noChangeArrowheads="1"/>
          </p:cNvSpPr>
          <p:nvPr>
            <p:ph type="sldNum" sz="quarter" idx="12"/>
          </p:nvPr>
        </p:nvSpPr>
        <p:spPr>
          <a:ln/>
        </p:spPr>
        <p:txBody>
          <a:bodyPr/>
          <a:lstStyle>
            <a:lvl1pPr>
              <a:defRPr/>
            </a:lvl1pPr>
          </a:lstStyle>
          <a:p>
            <a:pPr>
              <a:defRPr/>
            </a:pPr>
            <a:fld id="{4BE57D1B-C379-46DC-965A-7992D10C09EB}" type="slidenum">
              <a:rPr lang="ru-RU" altLang="lv-LV"/>
              <a:pPr>
                <a:defRPr/>
              </a:pPr>
              <a:t>‹#›</a:t>
            </a:fld>
            <a:endParaRPr lang="ru-RU" altLang="lv-LV"/>
          </a:p>
        </p:txBody>
      </p:sp>
    </p:spTree>
    <p:extLst>
      <p:ext uri="{BB962C8B-B14F-4D97-AF65-F5344CB8AC3E}">
        <p14:creationId xmlns:p14="http://schemas.microsoft.com/office/powerpoint/2010/main" val="289687582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lv-LV"/>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67"/>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67"/>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r>
              <a:rPr lang="ru-RU"/>
              <a:t>11.03.2015.</a:t>
            </a:r>
          </a:p>
        </p:txBody>
      </p:sp>
      <p:sp>
        <p:nvSpPr>
          <p:cNvPr id="9" name="Rectangle 6"/>
          <p:cNvSpPr>
            <a:spLocks noGrp="1" noChangeArrowheads="1"/>
          </p:cNvSpPr>
          <p:nvPr>
            <p:ph type="sldNum" sz="quarter" idx="12"/>
          </p:nvPr>
        </p:nvSpPr>
        <p:spPr>
          <a:ln/>
        </p:spPr>
        <p:txBody>
          <a:bodyPr/>
          <a:lstStyle>
            <a:lvl1pPr>
              <a:defRPr/>
            </a:lvl1pPr>
          </a:lstStyle>
          <a:p>
            <a:pPr>
              <a:defRPr/>
            </a:pPr>
            <a:fld id="{84813261-B56D-4652-955F-0E0B95B4D6AD}" type="slidenum">
              <a:rPr lang="ru-RU" altLang="lv-LV"/>
              <a:pPr>
                <a:defRPr/>
              </a:pPr>
              <a:t>‹#›</a:t>
            </a:fld>
            <a:endParaRPr lang="ru-RU" altLang="lv-LV"/>
          </a:p>
        </p:txBody>
      </p:sp>
    </p:spTree>
    <p:extLst>
      <p:ext uri="{BB962C8B-B14F-4D97-AF65-F5344CB8AC3E}">
        <p14:creationId xmlns:p14="http://schemas.microsoft.com/office/powerpoint/2010/main" val="361425912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r>
              <a:rPr lang="ru-RU"/>
              <a:t>11.03.2015.</a:t>
            </a:r>
          </a:p>
        </p:txBody>
      </p:sp>
      <p:sp>
        <p:nvSpPr>
          <p:cNvPr id="5" name="Rectangle 6"/>
          <p:cNvSpPr>
            <a:spLocks noGrp="1" noChangeArrowheads="1"/>
          </p:cNvSpPr>
          <p:nvPr>
            <p:ph type="sldNum" sz="quarter" idx="12"/>
          </p:nvPr>
        </p:nvSpPr>
        <p:spPr>
          <a:ln/>
        </p:spPr>
        <p:txBody>
          <a:bodyPr/>
          <a:lstStyle>
            <a:lvl1pPr>
              <a:defRPr/>
            </a:lvl1pPr>
          </a:lstStyle>
          <a:p>
            <a:pPr>
              <a:defRPr/>
            </a:pPr>
            <a:fld id="{AFBDABBA-BBB8-4825-94B9-2A0EED6D1CB0}" type="slidenum">
              <a:rPr lang="ru-RU" altLang="lv-LV"/>
              <a:pPr>
                <a:defRPr/>
              </a:pPr>
              <a:t>‹#›</a:t>
            </a:fld>
            <a:endParaRPr lang="ru-RU" altLang="lv-LV"/>
          </a:p>
        </p:txBody>
      </p:sp>
    </p:spTree>
    <p:extLst>
      <p:ext uri="{BB962C8B-B14F-4D97-AF65-F5344CB8AC3E}">
        <p14:creationId xmlns:p14="http://schemas.microsoft.com/office/powerpoint/2010/main" val="269390424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r>
              <a:rPr lang="ru-RU"/>
              <a:t>11.03.2015.</a:t>
            </a:r>
          </a:p>
        </p:txBody>
      </p:sp>
      <p:sp>
        <p:nvSpPr>
          <p:cNvPr id="4" name="Rectangle 6"/>
          <p:cNvSpPr>
            <a:spLocks noGrp="1" noChangeArrowheads="1"/>
          </p:cNvSpPr>
          <p:nvPr>
            <p:ph type="sldNum" sz="quarter" idx="12"/>
          </p:nvPr>
        </p:nvSpPr>
        <p:spPr>
          <a:ln/>
        </p:spPr>
        <p:txBody>
          <a:bodyPr/>
          <a:lstStyle>
            <a:lvl1pPr>
              <a:defRPr/>
            </a:lvl1pPr>
          </a:lstStyle>
          <a:p>
            <a:pPr>
              <a:defRPr/>
            </a:pPr>
            <a:fld id="{03CB44CF-A783-4820-96E1-63922AA2F998}" type="slidenum">
              <a:rPr lang="ru-RU" altLang="lv-LV"/>
              <a:pPr>
                <a:defRPr/>
              </a:pPr>
              <a:t>‹#›</a:t>
            </a:fld>
            <a:endParaRPr lang="ru-RU" altLang="lv-LV"/>
          </a:p>
        </p:txBody>
      </p:sp>
    </p:spTree>
    <p:extLst>
      <p:ext uri="{BB962C8B-B14F-4D97-AF65-F5344CB8AC3E}">
        <p14:creationId xmlns:p14="http://schemas.microsoft.com/office/powerpoint/2010/main" val="214416366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11.03.2015.</a:t>
            </a:r>
          </a:p>
        </p:txBody>
      </p:sp>
      <p:sp>
        <p:nvSpPr>
          <p:cNvPr id="6" name="Rectangle 6"/>
          <p:cNvSpPr>
            <a:spLocks noGrp="1" noChangeArrowheads="1"/>
          </p:cNvSpPr>
          <p:nvPr>
            <p:ph type="sldNum" sz="quarter" idx="12"/>
          </p:nvPr>
        </p:nvSpPr>
        <p:spPr>
          <a:ln/>
        </p:spPr>
        <p:txBody>
          <a:bodyPr/>
          <a:lstStyle>
            <a:lvl1pPr>
              <a:defRPr/>
            </a:lvl1pPr>
          </a:lstStyle>
          <a:p>
            <a:pPr>
              <a:defRPr/>
            </a:pPr>
            <a:fld id="{15D69562-415F-4624-8C1E-F6F301AFF95A}" type="slidenum">
              <a:rPr lang="ru-RU" altLang="lv-LV"/>
              <a:pPr>
                <a:defRPr/>
              </a:pPr>
              <a:t>‹#›</a:t>
            </a:fld>
            <a:endParaRPr lang="ru-RU" altLang="lv-LV"/>
          </a:p>
        </p:txBody>
      </p:sp>
    </p:spTree>
    <p:extLst>
      <p:ext uri="{BB962C8B-B14F-4D97-AF65-F5344CB8AC3E}">
        <p14:creationId xmlns:p14="http://schemas.microsoft.com/office/powerpoint/2010/main" val="240900459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endParaRPr lang="lv-LV"/>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67"/>
            </a:lvl1pPr>
            <a:lvl2pPr marL="457189" indent="0">
              <a:buNone/>
              <a:defRPr sz="1200"/>
            </a:lvl2pPr>
            <a:lvl3pPr marL="914377" indent="0">
              <a:buNone/>
              <a:defRPr sz="1067"/>
            </a:lvl3pPr>
            <a:lvl4pPr marL="1371566" indent="0">
              <a:buNone/>
              <a:defRPr sz="933"/>
            </a:lvl4pPr>
            <a:lvl5pPr marL="1828754" indent="0">
              <a:buNone/>
              <a:defRPr sz="933"/>
            </a:lvl5pPr>
            <a:lvl6pPr marL="2285943" indent="0">
              <a:buNone/>
              <a:defRPr sz="933"/>
            </a:lvl6pPr>
            <a:lvl7pPr marL="2743131" indent="0">
              <a:buNone/>
              <a:defRPr sz="933"/>
            </a:lvl7pPr>
            <a:lvl8pPr marL="3200320" indent="0">
              <a:buNone/>
              <a:defRPr sz="933"/>
            </a:lvl8pPr>
            <a:lvl9pPr marL="3657509" indent="0">
              <a:buNone/>
              <a:defRPr sz="933"/>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ru-RU"/>
              <a:t>11.03.2015.</a:t>
            </a:r>
          </a:p>
        </p:txBody>
      </p:sp>
      <p:sp>
        <p:nvSpPr>
          <p:cNvPr id="7" name="Rectangle 6"/>
          <p:cNvSpPr>
            <a:spLocks noGrp="1" noChangeArrowheads="1"/>
          </p:cNvSpPr>
          <p:nvPr>
            <p:ph type="sldNum" sz="quarter" idx="12"/>
          </p:nvPr>
        </p:nvSpPr>
        <p:spPr>
          <a:ln/>
        </p:spPr>
        <p:txBody>
          <a:bodyPr/>
          <a:lstStyle>
            <a:lvl1pPr>
              <a:defRPr/>
            </a:lvl1pPr>
          </a:lstStyle>
          <a:p>
            <a:pPr>
              <a:defRPr/>
            </a:pPr>
            <a:fld id="{E252D3B1-1668-43A0-9CB9-C3FFE4A73FF2}" type="slidenum">
              <a:rPr lang="ru-RU" altLang="lv-LV"/>
              <a:pPr>
                <a:defRPr/>
              </a:pPr>
              <a:t>‹#›</a:t>
            </a:fld>
            <a:endParaRPr lang="ru-RU" altLang="lv-LV"/>
          </a:p>
        </p:txBody>
      </p:sp>
    </p:spTree>
    <p:extLst>
      <p:ext uri="{BB962C8B-B14F-4D97-AF65-F5344CB8AC3E}">
        <p14:creationId xmlns:p14="http://schemas.microsoft.com/office/powerpoint/2010/main" val="118768966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endParaRPr lang="lv-LV"/>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endParaRPr lang="lv-LV"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67"/>
            </a:lvl1pPr>
            <a:lvl2pPr marL="457189" indent="0">
              <a:buNone/>
              <a:defRPr sz="1200"/>
            </a:lvl2pPr>
            <a:lvl3pPr marL="914377" indent="0">
              <a:buNone/>
              <a:defRPr sz="1067"/>
            </a:lvl3pPr>
            <a:lvl4pPr marL="1371566" indent="0">
              <a:buNone/>
              <a:defRPr sz="933"/>
            </a:lvl4pPr>
            <a:lvl5pPr marL="1828754" indent="0">
              <a:buNone/>
              <a:defRPr sz="933"/>
            </a:lvl5pPr>
            <a:lvl6pPr marL="2285943" indent="0">
              <a:buNone/>
              <a:defRPr sz="933"/>
            </a:lvl6pPr>
            <a:lvl7pPr marL="2743131" indent="0">
              <a:buNone/>
              <a:defRPr sz="933"/>
            </a:lvl7pPr>
            <a:lvl8pPr marL="3200320" indent="0">
              <a:buNone/>
              <a:defRPr sz="933"/>
            </a:lvl8pPr>
            <a:lvl9pPr marL="3657509" indent="0">
              <a:buNone/>
              <a:defRPr sz="933"/>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ru-RU"/>
              <a:t>11.03.2015.</a:t>
            </a:r>
          </a:p>
        </p:txBody>
      </p:sp>
      <p:sp>
        <p:nvSpPr>
          <p:cNvPr id="7" name="Rectangle 6"/>
          <p:cNvSpPr>
            <a:spLocks noGrp="1" noChangeArrowheads="1"/>
          </p:cNvSpPr>
          <p:nvPr>
            <p:ph type="sldNum" sz="quarter" idx="12"/>
          </p:nvPr>
        </p:nvSpPr>
        <p:spPr>
          <a:ln/>
        </p:spPr>
        <p:txBody>
          <a:bodyPr/>
          <a:lstStyle>
            <a:lvl1pPr>
              <a:defRPr/>
            </a:lvl1pPr>
          </a:lstStyle>
          <a:p>
            <a:pPr>
              <a:defRPr/>
            </a:pPr>
            <a:fld id="{C0642990-F452-4A4D-BB0E-233423E280E8}" type="slidenum">
              <a:rPr lang="ru-RU" altLang="lv-LV"/>
              <a:pPr>
                <a:defRPr/>
              </a:pPr>
              <a:t>‹#›</a:t>
            </a:fld>
            <a:endParaRPr lang="ru-RU" altLang="lv-LV"/>
          </a:p>
        </p:txBody>
      </p:sp>
    </p:spTree>
    <p:extLst>
      <p:ext uri="{BB962C8B-B14F-4D97-AF65-F5344CB8AC3E}">
        <p14:creationId xmlns:p14="http://schemas.microsoft.com/office/powerpoint/2010/main" val="99281281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11.03.2015.</a:t>
            </a:r>
          </a:p>
        </p:txBody>
      </p:sp>
      <p:sp>
        <p:nvSpPr>
          <p:cNvPr id="6" name="Rectangle 6"/>
          <p:cNvSpPr>
            <a:spLocks noGrp="1" noChangeArrowheads="1"/>
          </p:cNvSpPr>
          <p:nvPr>
            <p:ph type="sldNum" sz="quarter" idx="12"/>
          </p:nvPr>
        </p:nvSpPr>
        <p:spPr>
          <a:ln/>
        </p:spPr>
        <p:txBody>
          <a:bodyPr/>
          <a:lstStyle>
            <a:lvl1pPr>
              <a:defRPr/>
            </a:lvl1pPr>
          </a:lstStyle>
          <a:p>
            <a:pPr>
              <a:defRPr/>
            </a:pPr>
            <a:fld id="{FF1ECBFB-57E3-470B-869E-219D5E69285E}" type="slidenum">
              <a:rPr lang="ru-RU" altLang="lv-LV"/>
              <a:pPr>
                <a:defRPr/>
              </a:pPr>
              <a:t>‹#›</a:t>
            </a:fld>
            <a:endParaRPr lang="ru-RU" altLang="lv-LV"/>
          </a:p>
        </p:txBody>
      </p:sp>
    </p:spTree>
    <p:extLst>
      <p:ext uri="{BB962C8B-B14F-4D97-AF65-F5344CB8AC3E}">
        <p14:creationId xmlns:p14="http://schemas.microsoft.com/office/powerpoint/2010/main" val="223839790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11.03.2015.</a:t>
            </a:r>
          </a:p>
        </p:txBody>
      </p:sp>
      <p:sp>
        <p:nvSpPr>
          <p:cNvPr id="6" name="Rectangle 6"/>
          <p:cNvSpPr>
            <a:spLocks noGrp="1" noChangeArrowheads="1"/>
          </p:cNvSpPr>
          <p:nvPr>
            <p:ph type="sldNum" sz="quarter" idx="12"/>
          </p:nvPr>
        </p:nvSpPr>
        <p:spPr>
          <a:ln/>
        </p:spPr>
        <p:txBody>
          <a:bodyPr/>
          <a:lstStyle>
            <a:lvl1pPr>
              <a:defRPr/>
            </a:lvl1pPr>
          </a:lstStyle>
          <a:p>
            <a:pPr>
              <a:defRPr/>
            </a:pPr>
            <a:fld id="{98D1AA9C-2813-4273-9B34-85DD9DE2D8CB}" type="slidenum">
              <a:rPr lang="ru-RU" altLang="lv-LV"/>
              <a:pPr>
                <a:defRPr/>
              </a:pPr>
              <a:t>‹#›</a:t>
            </a:fld>
            <a:endParaRPr lang="ru-RU" altLang="lv-LV"/>
          </a:p>
        </p:txBody>
      </p:sp>
    </p:spTree>
    <p:extLst>
      <p:ext uri="{BB962C8B-B14F-4D97-AF65-F5344CB8AC3E}">
        <p14:creationId xmlns:p14="http://schemas.microsoft.com/office/powerpoint/2010/main" val="18086368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6638" y="0"/>
            <a:ext cx="5038725"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12192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67"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3"/>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67"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7"/>
            <a:ext cx="10363200" cy="639763"/>
          </a:xfrm>
        </p:spPr>
        <p:txBody>
          <a:bodyPr>
            <a:normAutofit/>
          </a:bodyPr>
          <a:lstStyle>
            <a:lvl1pPr marL="0" indent="0" algn="ctr">
              <a:buNone/>
              <a:defRPr sz="1467">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68519764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8" y="0"/>
            <a:ext cx="2347912"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3"/>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2"/>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67">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67"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1067">
                <a:latin typeface="Verdana" panose="020B0604030504040204" pitchFamily="34" charset="0"/>
              </a:defRPr>
            </a:lvl1pPr>
          </a:lstStyle>
          <a:p>
            <a:pPr>
              <a:defRPr/>
            </a:pPr>
            <a:fld id="{FD169B51-BE87-4F52-AAD6-C05F4DC0644D}" type="slidenum">
              <a:rPr lang="en-US" altLang="en-US"/>
              <a:pPr>
                <a:defRPr/>
              </a:pPr>
              <a:t>‹#›</a:t>
            </a:fld>
            <a:endParaRPr lang="en-US" altLang="en-US"/>
          </a:p>
        </p:txBody>
      </p:sp>
    </p:spTree>
    <p:extLst>
      <p:ext uri="{BB962C8B-B14F-4D97-AF65-F5344CB8AC3E}">
        <p14:creationId xmlns:p14="http://schemas.microsoft.com/office/powerpoint/2010/main" val="17106925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lv-LV"/>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lv-LV"/>
          </a:p>
        </p:txBody>
      </p:sp>
      <p:sp>
        <p:nvSpPr>
          <p:cNvPr id="4" name="Rectangle 4">
            <a:extLst>
              <a:ext uri="{FF2B5EF4-FFF2-40B4-BE49-F238E27FC236}">
                <a16:creationId xmlns:a16="http://schemas.microsoft.com/office/drawing/2014/main" id="{F9EEFD9D-4CB1-4F36-8FBD-C3EF6FE9C860}"/>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B1244E61-48A1-411A-86E5-B1C04D203BBE}"/>
              </a:ext>
            </a:extLst>
          </p:cNvPr>
          <p:cNvSpPr>
            <a:spLocks noGrp="1" noChangeArrowheads="1"/>
          </p:cNvSpPr>
          <p:nvPr>
            <p:ph type="ftr" sz="quarter" idx="11"/>
          </p:nvPr>
        </p:nvSpPr>
        <p:spPr>
          <a:ln/>
        </p:spPr>
        <p:txBody>
          <a:bodyPr/>
          <a:lstStyle>
            <a:lvl1pPr>
              <a:defRPr/>
            </a:lvl1pPr>
          </a:lstStyle>
          <a:p>
            <a:pPr>
              <a:defRPr/>
            </a:pPr>
            <a:r>
              <a:rPr lang="ru-RU"/>
              <a:t>11.03.2015.</a:t>
            </a:r>
          </a:p>
        </p:txBody>
      </p:sp>
      <p:sp>
        <p:nvSpPr>
          <p:cNvPr id="6" name="Rectangle 6">
            <a:extLst>
              <a:ext uri="{FF2B5EF4-FFF2-40B4-BE49-F238E27FC236}">
                <a16:creationId xmlns:a16="http://schemas.microsoft.com/office/drawing/2014/main" id="{4F649138-8F1F-4399-804F-65347A6F6CD0}"/>
              </a:ext>
            </a:extLst>
          </p:cNvPr>
          <p:cNvSpPr>
            <a:spLocks noGrp="1" noChangeArrowheads="1"/>
          </p:cNvSpPr>
          <p:nvPr>
            <p:ph type="sldNum" sz="quarter" idx="12"/>
          </p:nvPr>
        </p:nvSpPr>
        <p:spPr>
          <a:ln/>
        </p:spPr>
        <p:txBody>
          <a:bodyPr/>
          <a:lstStyle>
            <a:lvl1pPr>
              <a:defRPr/>
            </a:lvl1pPr>
          </a:lstStyle>
          <a:p>
            <a:fld id="{4FD65E1D-4244-452F-A42A-960F7223EC23}" type="slidenum">
              <a:rPr lang="ru-RU" altLang="lv-LV"/>
              <a:pPr/>
              <a:t>‹#›</a:t>
            </a:fld>
            <a:endParaRPr lang="ru-RU" altLang="lv-LV"/>
          </a:p>
        </p:txBody>
      </p:sp>
    </p:spTree>
    <p:extLst>
      <p:ext uri="{BB962C8B-B14F-4D97-AF65-F5344CB8AC3E}">
        <p14:creationId xmlns:p14="http://schemas.microsoft.com/office/powerpoint/2010/main" val="343089106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Rectangle 4">
            <a:extLst>
              <a:ext uri="{FF2B5EF4-FFF2-40B4-BE49-F238E27FC236}">
                <a16:creationId xmlns:a16="http://schemas.microsoft.com/office/drawing/2014/main" id="{56308CA3-A7A1-492D-A9E1-F66467616120}"/>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16728CF7-B716-4BFF-BEEA-4D408BB2E33A}"/>
              </a:ext>
            </a:extLst>
          </p:cNvPr>
          <p:cNvSpPr>
            <a:spLocks noGrp="1" noChangeArrowheads="1"/>
          </p:cNvSpPr>
          <p:nvPr>
            <p:ph type="ftr" sz="quarter" idx="11"/>
          </p:nvPr>
        </p:nvSpPr>
        <p:spPr>
          <a:ln/>
        </p:spPr>
        <p:txBody>
          <a:bodyPr/>
          <a:lstStyle>
            <a:lvl1pPr>
              <a:defRPr/>
            </a:lvl1pPr>
          </a:lstStyle>
          <a:p>
            <a:pPr>
              <a:defRPr/>
            </a:pPr>
            <a:r>
              <a:rPr lang="ru-RU"/>
              <a:t>11.03.2015.</a:t>
            </a:r>
          </a:p>
        </p:txBody>
      </p:sp>
      <p:sp>
        <p:nvSpPr>
          <p:cNvPr id="6" name="Rectangle 6">
            <a:extLst>
              <a:ext uri="{FF2B5EF4-FFF2-40B4-BE49-F238E27FC236}">
                <a16:creationId xmlns:a16="http://schemas.microsoft.com/office/drawing/2014/main" id="{31AD9E07-E9BB-43E9-924F-33C337DC8D4A}"/>
              </a:ext>
            </a:extLst>
          </p:cNvPr>
          <p:cNvSpPr>
            <a:spLocks noGrp="1" noChangeArrowheads="1"/>
          </p:cNvSpPr>
          <p:nvPr>
            <p:ph type="sldNum" sz="quarter" idx="12"/>
          </p:nvPr>
        </p:nvSpPr>
        <p:spPr>
          <a:ln/>
        </p:spPr>
        <p:txBody>
          <a:bodyPr/>
          <a:lstStyle>
            <a:lvl1pPr>
              <a:defRPr/>
            </a:lvl1pPr>
          </a:lstStyle>
          <a:p>
            <a:fld id="{365F22A5-D2FF-48E9-814C-5E68DC43BCC1}" type="slidenum">
              <a:rPr lang="ru-RU" altLang="lv-LV"/>
              <a:pPr/>
              <a:t>‹#›</a:t>
            </a:fld>
            <a:endParaRPr lang="ru-RU" altLang="lv-LV"/>
          </a:p>
        </p:txBody>
      </p:sp>
    </p:spTree>
    <p:extLst>
      <p:ext uri="{BB962C8B-B14F-4D97-AF65-F5344CB8AC3E}">
        <p14:creationId xmlns:p14="http://schemas.microsoft.com/office/powerpoint/2010/main" val="149497235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lv-LV"/>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CF1A00D-2070-4F9D-A447-3D3941B248E6}"/>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3BDD882E-73F1-46C0-9A00-244B88F96FE4}"/>
              </a:ext>
            </a:extLst>
          </p:cNvPr>
          <p:cNvSpPr>
            <a:spLocks noGrp="1" noChangeArrowheads="1"/>
          </p:cNvSpPr>
          <p:nvPr>
            <p:ph type="ftr" sz="quarter" idx="11"/>
          </p:nvPr>
        </p:nvSpPr>
        <p:spPr>
          <a:ln/>
        </p:spPr>
        <p:txBody>
          <a:bodyPr/>
          <a:lstStyle>
            <a:lvl1pPr>
              <a:defRPr/>
            </a:lvl1pPr>
          </a:lstStyle>
          <a:p>
            <a:pPr>
              <a:defRPr/>
            </a:pPr>
            <a:r>
              <a:rPr lang="ru-RU"/>
              <a:t>11.03.2015.</a:t>
            </a:r>
          </a:p>
        </p:txBody>
      </p:sp>
      <p:sp>
        <p:nvSpPr>
          <p:cNvPr id="6" name="Rectangle 6">
            <a:extLst>
              <a:ext uri="{FF2B5EF4-FFF2-40B4-BE49-F238E27FC236}">
                <a16:creationId xmlns:a16="http://schemas.microsoft.com/office/drawing/2014/main" id="{8D73286B-1774-442B-BCC7-7048824E170D}"/>
              </a:ext>
            </a:extLst>
          </p:cNvPr>
          <p:cNvSpPr>
            <a:spLocks noGrp="1" noChangeArrowheads="1"/>
          </p:cNvSpPr>
          <p:nvPr>
            <p:ph type="sldNum" sz="quarter" idx="12"/>
          </p:nvPr>
        </p:nvSpPr>
        <p:spPr>
          <a:ln/>
        </p:spPr>
        <p:txBody>
          <a:bodyPr/>
          <a:lstStyle>
            <a:lvl1pPr>
              <a:defRPr/>
            </a:lvl1pPr>
          </a:lstStyle>
          <a:p>
            <a:fld id="{5FEDDE0F-33AA-4F8D-9655-5B3421EEF157}" type="slidenum">
              <a:rPr lang="ru-RU" altLang="lv-LV"/>
              <a:pPr/>
              <a:t>‹#›</a:t>
            </a:fld>
            <a:endParaRPr lang="ru-RU" altLang="lv-LV"/>
          </a:p>
        </p:txBody>
      </p:sp>
    </p:spTree>
    <p:extLst>
      <p:ext uri="{BB962C8B-B14F-4D97-AF65-F5344CB8AC3E}">
        <p14:creationId xmlns:p14="http://schemas.microsoft.com/office/powerpoint/2010/main" val="51068425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Rectangle 4">
            <a:extLst>
              <a:ext uri="{FF2B5EF4-FFF2-40B4-BE49-F238E27FC236}">
                <a16:creationId xmlns:a16="http://schemas.microsoft.com/office/drawing/2014/main" id="{920CF315-1E48-417B-B31F-429EAEA20364}"/>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686057BD-9726-41A5-8A23-15E635C63026}"/>
              </a:ext>
            </a:extLst>
          </p:cNvPr>
          <p:cNvSpPr>
            <a:spLocks noGrp="1" noChangeArrowheads="1"/>
          </p:cNvSpPr>
          <p:nvPr>
            <p:ph type="ftr" sz="quarter" idx="11"/>
          </p:nvPr>
        </p:nvSpPr>
        <p:spPr>
          <a:ln/>
        </p:spPr>
        <p:txBody>
          <a:bodyPr/>
          <a:lstStyle>
            <a:lvl1pPr>
              <a:defRPr/>
            </a:lvl1pPr>
          </a:lstStyle>
          <a:p>
            <a:pPr>
              <a:defRPr/>
            </a:pPr>
            <a:r>
              <a:rPr lang="ru-RU"/>
              <a:t>11.03.2015.</a:t>
            </a:r>
          </a:p>
        </p:txBody>
      </p:sp>
      <p:sp>
        <p:nvSpPr>
          <p:cNvPr id="7" name="Rectangle 6">
            <a:extLst>
              <a:ext uri="{FF2B5EF4-FFF2-40B4-BE49-F238E27FC236}">
                <a16:creationId xmlns:a16="http://schemas.microsoft.com/office/drawing/2014/main" id="{DA835C2D-F2DD-468A-AC62-5182F9BB2C18}"/>
              </a:ext>
            </a:extLst>
          </p:cNvPr>
          <p:cNvSpPr>
            <a:spLocks noGrp="1" noChangeArrowheads="1"/>
          </p:cNvSpPr>
          <p:nvPr>
            <p:ph type="sldNum" sz="quarter" idx="12"/>
          </p:nvPr>
        </p:nvSpPr>
        <p:spPr>
          <a:ln/>
        </p:spPr>
        <p:txBody>
          <a:bodyPr/>
          <a:lstStyle>
            <a:lvl1pPr>
              <a:defRPr/>
            </a:lvl1pPr>
          </a:lstStyle>
          <a:p>
            <a:fld id="{808EAFEC-C864-4492-9DCF-98E43D70A917}" type="slidenum">
              <a:rPr lang="ru-RU" altLang="lv-LV"/>
              <a:pPr/>
              <a:t>‹#›</a:t>
            </a:fld>
            <a:endParaRPr lang="ru-RU" altLang="lv-LV"/>
          </a:p>
        </p:txBody>
      </p:sp>
    </p:spTree>
    <p:extLst>
      <p:ext uri="{BB962C8B-B14F-4D97-AF65-F5344CB8AC3E}">
        <p14:creationId xmlns:p14="http://schemas.microsoft.com/office/powerpoint/2010/main" val="131192525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lv-LV"/>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11.03.2015.</a:t>
            </a:r>
          </a:p>
        </p:txBody>
      </p:sp>
      <p:sp>
        <p:nvSpPr>
          <p:cNvPr id="6" name="Rectangle 6"/>
          <p:cNvSpPr>
            <a:spLocks noGrp="1" noChangeArrowheads="1"/>
          </p:cNvSpPr>
          <p:nvPr>
            <p:ph type="sldNum" sz="quarter" idx="12"/>
          </p:nvPr>
        </p:nvSpPr>
        <p:spPr>
          <a:ln/>
        </p:spPr>
        <p:txBody>
          <a:bodyPr/>
          <a:lstStyle>
            <a:lvl1pPr>
              <a:defRPr/>
            </a:lvl1pPr>
          </a:lstStyle>
          <a:p>
            <a:pPr>
              <a:defRPr/>
            </a:pPr>
            <a:fld id="{2C8DA802-FC44-4940-A74C-EEA406BDCC29}" type="slidenum">
              <a:rPr lang="ru-RU" altLang="lv-LV"/>
              <a:pPr>
                <a:defRPr/>
              </a:pPr>
              <a:t>‹#›</a:t>
            </a:fld>
            <a:endParaRPr lang="ru-RU" altLang="lv-LV"/>
          </a:p>
        </p:txBody>
      </p:sp>
    </p:spTree>
    <p:extLst>
      <p:ext uri="{BB962C8B-B14F-4D97-AF65-F5344CB8AC3E}">
        <p14:creationId xmlns:p14="http://schemas.microsoft.com/office/powerpoint/2010/main" val="102398520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lv-LV"/>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Rectangle 4">
            <a:extLst>
              <a:ext uri="{FF2B5EF4-FFF2-40B4-BE49-F238E27FC236}">
                <a16:creationId xmlns:a16="http://schemas.microsoft.com/office/drawing/2014/main" id="{5EF65C38-F82B-41F7-8C33-F38FEC2B4AC5}"/>
              </a:ext>
            </a:extLst>
          </p:cNvPr>
          <p:cNvSpPr>
            <a:spLocks noGrp="1" noChangeArrowheads="1"/>
          </p:cNvSpPr>
          <p:nvPr>
            <p:ph type="dt" sz="half" idx="10"/>
          </p:nvPr>
        </p:nvSpPr>
        <p:spPr>
          <a:ln/>
        </p:spPr>
        <p:txBody>
          <a:bodyPr/>
          <a:lstStyle>
            <a:lvl1pPr>
              <a:defRPr/>
            </a:lvl1pPr>
          </a:lstStyle>
          <a:p>
            <a:pPr>
              <a:defRPr/>
            </a:pPr>
            <a:endParaRPr lang="ru-RU"/>
          </a:p>
        </p:txBody>
      </p:sp>
      <p:sp>
        <p:nvSpPr>
          <p:cNvPr id="8" name="Rectangle 5">
            <a:extLst>
              <a:ext uri="{FF2B5EF4-FFF2-40B4-BE49-F238E27FC236}">
                <a16:creationId xmlns:a16="http://schemas.microsoft.com/office/drawing/2014/main" id="{F6B634EC-C96D-4B49-8ECE-854B5F2DBC1D}"/>
              </a:ext>
            </a:extLst>
          </p:cNvPr>
          <p:cNvSpPr>
            <a:spLocks noGrp="1" noChangeArrowheads="1"/>
          </p:cNvSpPr>
          <p:nvPr>
            <p:ph type="ftr" sz="quarter" idx="11"/>
          </p:nvPr>
        </p:nvSpPr>
        <p:spPr>
          <a:ln/>
        </p:spPr>
        <p:txBody>
          <a:bodyPr/>
          <a:lstStyle>
            <a:lvl1pPr>
              <a:defRPr/>
            </a:lvl1pPr>
          </a:lstStyle>
          <a:p>
            <a:pPr>
              <a:defRPr/>
            </a:pPr>
            <a:r>
              <a:rPr lang="ru-RU"/>
              <a:t>11.03.2015.</a:t>
            </a:r>
          </a:p>
        </p:txBody>
      </p:sp>
      <p:sp>
        <p:nvSpPr>
          <p:cNvPr id="9" name="Rectangle 6">
            <a:extLst>
              <a:ext uri="{FF2B5EF4-FFF2-40B4-BE49-F238E27FC236}">
                <a16:creationId xmlns:a16="http://schemas.microsoft.com/office/drawing/2014/main" id="{11822E14-FBCD-4551-A001-3B12D6F84313}"/>
              </a:ext>
            </a:extLst>
          </p:cNvPr>
          <p:cNvSpPr>
            <a:spLocks noGrp="1" noChangeArrowheads="1"/>
          </p:cNvSpPr>
          <p:nvPr>
            <p:ph type="sldNum" sz="quarter" idx="12"/>
          </p:nvPr>
        </p:nvSpPr>
        <p:spPr>
          <a:ln/>
        </p:spPr>
        <p:txBody>
          <a:bodyPr/>
          <a:lstStyle>
            <a:lvl1pPr>
              <a:defRPr/>
            </a:lvl1pPr>
          </a:lstStyle>
          <a:p>
            <a:fld id="{44D43C00-1072-4FB6-B978-C3413E5DA7CF}" type="slidenum">
              <a:rPr lang="ru-RU" altLang="lv-LV"/>
              <a:pPr/>
              <a:t>‹#›</a:t>
            </a:fld>
            <a:endParaRPr lang="ru-RU" altLang="lv-LV"/>
          </a:p>
        </p:txBody>
      </p:sp>
    </p:spTree>
    <p:extLst>
      <p:ext uri="{BB962C8B-B14F-4D97-AF65-F5344CB8AC3E}">
        <p14:creationId xmlns:p14="http://schemas.microsoft.com/office/powerpoint/2010/main" val="140831733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Rectangle 4">
            <a:extLst>
              <a:ext uri="{FF2B5EF4-FFF2-40B4-BE49-F238E27FC236}">
                <a16:creationId xmlns:a16="http://schemas.microsoft.com/office/drawing/2014/main" id="{ACCC026A-8D93-46BF-B096-A6B44E9E3C53}"/>
              </a:ext>
            </a:extLst>
          </p:cNvPr>
          <p:cNvSpPr>
            <a:spLocks noGrp="1" noChangeArrowheads="1"/>
          </p:cNvSpPr>
          <p:nvPr>
            <p:ph type="dt" sz="half" idx="10"/>
          </p:nvPr>
        </p:nvSpPr>
        <p:spPr>
          <a:ln/>
        </p:spPr>
        <p:txBody>
          <a:bodyPr/>
          <a:lstStyle>
            <a:lvl1pPr>
              <a:defRPr/>
            </a:lvl1pPr>
          </a:lstStyle>
          <a:p>
            <a:pPr>
              <a:defRPr/>
            </a:pPr>
            <a:endParaRPr lang="ru-RU"/>
          </a:p>
        </p:txBody>
      </p:sp>
      <p:sp>
        <p:nvSpPr>
          <p:cNvPr id="4" name="Rectangle 5">
            <a:extLst>
              <a:ext uri="{FF2B5EF4-FFF2-40B4-BE49-F238E27FC236}">
                <a16:creationId xmlns:a16="http://schemas.microsoft.com/office/drawing/2014/main" id="{3621390E-61C0-4228-A6BF-03B4ED928FDC}"/>
              </a:ext>
            </a:extLst>
          </p:cNvPr>
          <p:cNvSpPr>
            <a:spLocks noGrp="1" noChangeArrowheads="1"/>
          </p:cNvSpPr>
          <p:nvPr>
            <p:ph type="ftr" sz="quarter" idx="11"/>
          </p:nvPr>
        </p:nvSpPr>
        <p:spPr>
          <a:ln/>
        </p:spPr>
        <p:txBody>
          <a:bodyPr/>
          <a:lstStyle>
            <a:lvl1pPr>
              <a:defRPr/>
            </a:lvl1pPr>
          </a:lstStyle>
          <a:p>
            <a:pPr>
              <a:defRPr/>
            </a:pPr>
            <a:r>
              <a:rPr lang="ru-RU"/>
              <a:t>11.03.2015.</a:t>
            </a:r>
          </a:p>
        </p:txBody>
      </p:sp>
      <p:sp>
        <p:nvSpPr>
          <p:cNvPr id="5" name="Rectangle 6">
            <a:extLst>
              <a:ext uri="{FF2B5EF4-FFF2-40B4-BE49-F238E27FC236}">
                <a16:creationId xmlns:a16="http://schemas.microsoft.com/office/drawing/2014/main" id="{DEE74C15-08F6-405E-9CA3-CE5A17D6C853}"/>
              </a:ext>
            </a:extLst>
          </p:cNvPr>
          <p:cNvSpPr>
            <a:spLocks noGrp="1" noChangeArrowheads="1"/>
          </p:cNvSpPr>
          <p:nvPr>
            <p:ph type="sldNum" sz="quarter" idx="12"/>
          </p:nvPr>
        </p:nvSpPr>
        <p:spPr>
          <a:ln/>
        </p:spPr>
        <p:txBody>
          <a:bodyPr/>
          <a:lstStyle>
            <a:lvl1pPr>
              <a:defRPr/>
            </a:lvl1pPr>
          </a:lstStyle>
          <a:p>
            <a:fld id="{954EC518-4AA6-4DC9-91E6-FD7D71EBADBC}" type="slidenum">
              <a:rPr lang="ru-RU" altLang="lv-LV"/>
              <a:pPr/>
              <a:t>‹#›</a:t>
            </a:fld>
            <a:endParaRPr lang="ru-RU" altLang="lv-LV"/>
          </a:p>
        </p:txBody>
      </p:sp>
    </p:spTree>
    <p:extLst>
      <p:ext uri="{BB962C8B-B14F-4D97-AF65-F5344CB8AC3E}">
        <p14:creationId xmlns:p14="http://schemas.microsoft.com/office/powerpoint/2010/main" val="90813426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CCF6BEC-8471-4CA5-8309-B93986A985C5}"/>
              </a:ext>
            </a:extLst>
          </p:cNvPr>
          <p:cNvSpPr>
            <a:spLocks noGrp="1" noChangeArrowheads="1"/>
          </p:cNvSpPr>
          <p:nvPr>
            <p:ph type="dt" sz="half" idx="10"/>
          </p:nvPr>
        </p:nvSpPr>
        <p:spPr>
          <a:ln/>
        </p:spPr>
        <p:txBody>
          <a:bodyPr/>
          <a:lstStyle>
            <a:lvl1pPr>
              <a:defRPr/>
            </a:lvl1pPr>
          </a:lstStyle>
          <a:p>
            <a:pPr>
              <a:defRPr/>
            </a:pPr>
            <a:endParaRPr lang="ru-RU"/>
          </a:p>
        </p:txBody>
      </p:sp>
      <p:sp>
        <p:nvSpPr>
          <p:cNvPr id="3" name="Rectangle 5">
            <a:extLst>
              <a:ext uri="{FF2B5EF4-FFF2-40B4-BE49-F238E27FC236}">
                <a16:creationId xmlns:a16="http://schemas.microsoft.com/office/drawing/2014/main" id="{F8BB63BE-6273-44F2-BF97-FB62D3DD7A0B}"/>
              </a:ext>
            </a:extLst>
          </p:cNvPr>
          <p:cNvSpPr>
            <a:spLocks noGrp="1" noChangeArrowheads="1"/>
          </p:cNvSpPr>
          <p:nvPr>
            <p:ph type="ftr" sz="quarter" idx="11"/>
          </p:nvPr>
        </p:nvSpPr>
        <p:spPr>
          <a:ln/>
        </p:spPr>
        <p:txBody>
          <a:bodyPr/>
          <a:lstStyle>
            <a:lvl1pPr>
              <a:defRPr/>
            </a:lvl1pPr>
          </a:lstStyle>
          <a:p>
            <a:pPr>
              <a:defRPr/>
            </a:pPr>
            <a:r>
              <a:rPr lang="ru-RU"/>
              <a:t>11.03.2015.</a:t>
            </a:r>
          </a:p>
        </p:txBody>
      </p:sp>
      <p:sp>
        <p:nvSpPr>
          <p:cNvPr id="4" name="Rectangle 6">
            <a:extLst>
              <a:ext uri="{FF2B5EF4-FFF2-40B4-BE49-F238E27FC236}">
                <a16:creationId xmlns:a16="http://schemas.microsoft.com/office/drawing/2014/main" id="{CA66205D-757A-400B-998A-2EDDC13098E0}"/>
              </a:ext>
            </a:extLst>
          </p:cNvPr>
          <p:cNvSpPr>
            <a:spLocks noGrp="1" noChangeArrowheads="1"/>
          </p:cNvSpPr>
          <p:nvPr>
            <p:ph type="sldNum" sz="quarter" idx="12"/>
          </p:nvPr>
        </p:nvSpPr>
        <p:spPr>
          <a:ln/>
        </p:spPr>
        <p:txBody>
          <a:bodyPr/>
          <a:lstStyle>
            <a:lvl1pPr>
              <a:defRPr/>
            </a:lvl1pPr>
          </a:lstStyle>
          <a:p>
            <a:fld id="{13570AF5-5D5D-4A84-A92A-4C33121A3C05}" type="slidenum">
              <a:rPr lang="ru-RU" altLang="lv-LV"/>
              <a:pPr/>
              <a:t>‹#›</a:t>
            </a:fld>
            <a:endParaRPr lang="ru-RU" altLang="lv-LV"/>
          </a:p>
        </p:txBody>
      </p:sp>
    </p:spTree>
    <p:extLst>
      <p:ext uri="{BB962C8B-B14F-4D97-AF65-F5344CB8AC3E}">
        <p14:creationId xmlns:p14="http://schemas.microsoft.com/office/powerpoint/2010/main" val="417122549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lv-LV"/>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A53672F-839B-4CBF-865E-67BAFF210A4C}"/>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23883891-BDEE-4D9D-AFAA-EBB6C93830C9}"/>
              </a:ext>
            </a:extLst>
          </p:cNvPr>
          <p:cNvSpPr>
            <a:spLocks noGrp="1" noChangeArrowheads="1"/>
          </p:cNvSpPr>
          <p:nvPr>
            <p:ph type="ftr" sz="quarter" idx="11"/>
          </p:nvPr>
        </p:nvSpPr>
        <p:spPr>
          <a:ln/>
        </p:spPr>
        <p:txBody>
          <a:bodyPr/>
          <a:lstStyle>
            <a:lvl1pPr>
              <a:defRPr/>
            </a:lvl1pPr>
          </a:lstStyle>
          <a:p>
            <a:pPr>
              <a:defRPr/>
            </a:pPr>
            <a:r>
              <a:rPr lang="ru-RU"/>
              <a:t>11.03.2015.</a:t>
            </a:r>
          </a:p>
        </p:txBody>
      </p:sp>
      <p:sp>
        <p:nvSpPr>
          <p:cNvPr id="7" name="Rectangle 6">
            <a:extLst>
              <a:ext uri="{FF2B5EF4-FFF2-40B4-BE49-F238E27FC236}">
                <a16:creationId xmlns:a16="http://schemas.microsoft.com/office/drawing/2014/main" id="{C190486C-CAD4-465D-82A7-23EECE14FA4A}"/>
              </a:ext>
            </a:extLst>
          </p:cNvPr>
          <p:cNvSpPr>
            <a:spLocks noGrp="1" noChangeArrowheads="1"/>
          </p:cNvSpPr>
          <p:nvPr>
            <p:ph type="sldNum" sz="quarter" idx="12"/>
          </p:nvPr>
        </p:nvSpPr>
        <p:spPr>
          <a:ln/>
        </p:spPr>
        <p:txBody>
          <a:bodyPr/>
          <a:lstStyle>
            <a:lvl1pPr>
              <a:defRPr/>
            </a:lvl1pPr>
          </a:lstStyle>
          <a:p>
            <a:fld id="{461200EE-F7F5-4C73-B83C-5153B03932CF}" type="slidenum">
              <a:rPr lang="ru-RU" altLang="lv-LV"/>
              <a:pPr/>
              <a:t>‹#›</a:t>
            </a:fld>
            <a:endParaRPr lang="ru-RU" altLang="lv-LV"/>
          </a:p>
        </p:txBody>
      </p:sp>
    </p:spTree>
    <p:extLst>
      <p:ext uri="{BB962C8B-B14F-4D97-AF65-F5344CB8AC3E}">
        <p14:creationId xmlns:p14="http://schemas.microsoft.com/office/powerpoint/2010/main" val="349814547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lv-LV"/>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lv-LV"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2F06A68-03CF-4341-A354-E24DC0F8A352}"/>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4D3F11F8-31B1-4111-874C-7A5B6C5851C5}"/>
              </a:ext>
            </a:extLst>
          </p:cNvPr>
          <p:cNvSpPr>
            <a:spLocks noGrp="1" noChangeArrowheads="1"/>
          </p:cNvSpPr>
          <p:nvPr>
            <p:ph type="ftr" sz="quarter" idx="11"/>
          </p:nvPr>
        </p:nvSpPr>
        <p:spPr>
          <a:ln/>
        </p:spPr>
        <p:txBody>
          <a:bodyPr/>
          <a:lstStyle>
            <a:lvl1pPr>
              <a:defRPr/>
            </a:lvl1pPr>
          </a:lstStyle>
          <a:p>
            <a:pPr>
              <a:defRPr/>
            </a:pPr>
            <a:r>
              <a:rPr lang="ru-RU"/>
              <a:t>11.03.2015.</a:t>
            </a:r>
          </a:p>
        </p:txBody>
      </p:sp>
      <p:sp>
        <p:nvSpPr>
          <p:cNvPr id="7" name="Rectangle 6">
            <a:extLst>
              <a:ext uri="{FF2B5EF4-FFF2-40B4-BE49-F238E27FC236}">
                <a16:creationId xmlns:a16="http://schemas.microsoft.com/office/drawing/2014/main" id="{4EE9FAFE-D567-45DB-B371-1851198BFEAF}"/>
              </a:ext>
            </a:extLst>
          </p:cNvPr>
          <p:cNvSpPr>
            <a:spLocks noGrp="1" noChangeArrowheads="1"/>
          </p:cNvSpPr>
          <p:nvPr>
            <p:ph type="sldNum" sz="quarter" idx="12"/>
          </p:nvPr>
        </p:nvSpPr>
        <p:spPr>
          <a:ln/>
        </p:spPr>
        <p:txBody>
          <a:bodyPr/>
          <a:lstStyle>
            <a:lvl1pPr>
              <a:defRPr/>
            </a:lvl1pPr>
          </a:lstStyle>
          <a:p>
            <a:fld id="{417F45EB-B72F-40EE-8A80-61E17D251E62}" type="slidenum">
              <a:rPr lang="ru-RU" altLang="lv-LV"/>
              <a:pPr/>
              <a:t>‹#›</a:t>
            </a:fld>
            <a:endParaRPr lang="ru-RU" altLang="lv-LV"/>
          </a:p>
        </p:txBody>
      </p:sp>
    </p:spTree>
    <p:extLst>
      <p:ext uri="{BB962C8B-B14F-4D97-AF65-F5344CB8AC3E}">
        <p14:creationId xmlns:p14="http://schemas.microsoft.com/office/powerpoint/2010/main" val="408998851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Rectangle 4">
            <a:extLst>
              <a:ext uri="{FF2B5EF4-FFF2-40B4-BE49-F238E27FC236}">
                <a16:creationId xmlns:a16="http://schemas.microsoft.com/office/drawing/2014/main" id="{AD9F2AB4-036B-4A7B-9293-64B88266692A}"/>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38AF88D7-BC1A-4F35-83C0-36ADB6603727}"/>
              </a:ext>
            </a:extLst>
          </p:cNvPr>
          <p:cNvSpPr>
            <a:spLocks noGrp="1" noChangeArrowheads="1"/>
          </p:cNvSpPr>
          <p:nvPr>
            <p:ph type="ftr" sz="quarter" idx="11"/>
          </p:nvPr>
        </p:nvSpPr>
        <p:spPr>
          <a:ln/>
        </p:spPr>
        <p:txBody>
          <a:bodyPr/>
          <a:lstStyle>
            <a:lvl1pPr>
              <a:defRPr/>
            </a:lvl1pPr>
          </a:lstStyle>
          <a:p>
            <a:pPr>
              <a:defRPr/>
            </a:pPr>
            <a:r>
              <a:rPr lang="ru-RU"/>
              <a:t>11.03.2015.</a:t>
            </a:r>
          </a:p>
        </p:txBody>
      </p:sp>
      <p:sp>
        <p:nvSpPr>
          <p:cNvPr id="6" name="Rectangle 6">
            <a:extLst>
              <a:ext uri="{FF2B5EF4-FFF2-40B4-BE49-F238E27FC236}">
                <a16:creationId xmlns:a16="http://schemas.microsoft.com/office/drawing/2014/main" id="{37D8A475-387B-4FD0-A263-7CA1CBD9DE51}"/>
              </a:ext>
            </a:extLst>
          </p:cNvPr>
          <p:cNvSpPr>
            <a:spLocks noGrp="1" noChangeArrowheads="1"/>
          </p:cNvSpPr>
          <p:nvPr>
            <p:ph type="sldNum" sz="quarter" idx="12"/>
          </p:nvPr>
        </p:nvSpPr>
        <p:spPr>
          <a:ln/>
        </p:spPr>
        <p:txBody>
          <a:bodyPr/>
          <a:lstStyle>
            <a:lvl1pPr>
              <a:defRPr/>
            </a:lvl1pPr>
          </a:lstStyle>
          <a:p>
            <a:fld id="{E5D94EC6-67BC-4A59-8283-D6544C61A826}" type="slidenum">
              <a:rPr lang="ru-RU" altLang="lv-LV"/>
              <a:pPr/>
              <a:t>‹#›</a:t>
            </a:fld>
            <a:endParaRPr lang="ru-RU" altLang="lv-LV"/>
          </a:p>
        </p:txBody>
      </p:sp>
    </p:spTree>
    <p:extLst>
      <p:ext uri="{BB962C8B-B14F-4D97-AF65-F5344CB8AC3E}">
        <p14:creationId xmlns:p14="http://schemas.microsoft.com/office/powerpoint/2010/main" val="36861891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Rectangle 4">
            <a:extLst>
              <a:ext uri="{FF2B5EF4-FFF2-40B4-BE49-F238E27FC236}">
                <a16:creationId xmlns:a16="http://schemas.microsoft.com/office/drawing/2014/main" id="{DDCEB0EF-910A-457E-95F8-6C063C16CF81}"/>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0A4CD708-53D6-4EAD-8EEF-883EFE642ADA}"/>
              </a:ext>
            </a:extLst>
          </p:cNvPr>
          <p:cNvSpPr>
            <a:spLocks noGrp="1" noChangeArrowheads="1"/>
          </p:cNvSpPr>
          <p:nvPr>
            <p:ph type="ftr" sz="quarter" idx="11"/>
          </p:nvPr>
        </p:nvSpPr>
        <p:spPr>
          <a:ln/>
        </p:spPr>
        <p:txBody>
          <a:bodyPr/>
          <a:lstStyle>
            <a:lvl1pPr>
              <a:defRPr/>
            </a:lvl1pPr>
          </a:lstStyle>
          <a:p>
            <a:pPr>
              <a:defRPr/>
            </a:pPr>
            <a:r>
              <a:rPr lang="ru-RU"/>
              <a:t>11.03.2015.</a:t>
            </a:r>
          </a:p>
        </p:txBody>
      </p:sp>
      <p:sp>
        <p:nvSpPr>
          <p:cNvPr id="6" name="Rectangle 6">
            <a:extLst>
              <a:ext uri="{FF2B5EF4-FFF2-40B4-BE49-F238E27FC236}">
                <a16:creationId xmlns:a16="http://schemas.microsoft.com/office/drawing/2014/main" id="{B5B6F6E7-ED3F-4069-B5D0-81096FA8D12D}"/>
              </a:ext>
            </a:extLst>
          </p:cNvPr>
          <p:cNvSpPr>
            <a:spLocks noGrp="1" noChangeArrowheads="1"/>
          </p:cNvSpPr>
          <p:nvPr>
            <p:ph type="sldNum" sz="quarter" idx="12"/>
          </p:nvPr>
        </p:nvSpPr>
        <p:spPr>
          <a:ln/>
        </p:spPr>
        <p:txBody>
          <a:bodyPr/>
          <a:lstStyle>
            <a:lvl1pPr>
              <a:defRPr/>
            </a:lvl1pPr>
          </a:lstStyle>
          <a:p>
            <a:fld id="{8661FDBA-D4FD-4BB4-A9F8-D81DC2C732E2}" type="slidenum">
              <a:rPr lang="ru-RU" altLang="lv-LV"/>
              <a:pPr/>
              <a:t>‹#›</a:t>
            </a:fld>
            <a:endParaRPr lang="ru-RU" altLang="lv-LV"/>
          </a:p>
        </p:txBody>
      </p:sp>
    </p:spTree>
    <p:extLst>
      <p:ext uri="{BB962C8B-B14F-4D97-AF65-F5344CB8AC3E}">
        <p14:creationId xmlns:p14="http://schemas.microsoft.com/office/powerpoint/2010/main" val="128768408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D01D25DC-4745-490C-8785-5AC8453137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6638" y="0"/>
            <a:ext cx="5038725"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1766F76E-6F0C-4760-AEBF-3AAE68D0AC2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2FE918EF-B5E9-4341-A17E-35330DB93A11}"/>
              </a:ext>
            </a:extLst>
          </p:cNvPr>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49953248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B2D25B5C-4ADD-4E76-83A3-E57D4E83D2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8" y="0"/>
            <a:ext cx="2347912"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B58941DB-EA85-4535-BD7E-3CD0A3249C66}"/>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C5006B62-2CE1-4D96-A856-CD49582FAD5E}" type="slidenum">
              <a:rPr lang="en-US" altLang="en-US"/>
              <a:pPr/>
              <a:t>‹#›</a:t>
            </a:fld>
            <a:endParaRPr lang="en-US" altLang="en-US"/>
          </a:p>
        </p:txBody>
      </p:sp>
    </p:spTree>
    <p:extLst>
      <p:ext uri="{BB962C8B-B14F-4D97-AF65-F5344CB8AC3E}">
        <p14:creationId xmlns:p14="http://schemas.microsoft.com/office/powerpoint/2010/main" val="155868195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80751AEE-08DE-4D9C-9A93-7735E891313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8" y="0"/>
            <a:ext cx="2347912"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77E96160-9BFA-4075-AA0A-6DB88F1B4888}"/>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6CA5DB35-B74E-4377-AEE9-A1A8455180A8}" type="slidenum">
              <a:rPr lang="en-US" altLang="en-US"/>
              <a:pPr/>
              <a:t>‹#›</a:t>
            </a:fld>
            <a:endParaRPr lang="en-US" altLang="en-US"/>
          </a:p>
        </p:txBody>
      </p:sp>
    </p:spTree>
    <p:extLst>
      <p:ext uri="{BB962C8B-B14F-4D97-AF65-F5344CB8AC3E}">
        <p14:creationId xmlns:p14="http://schemas.microsoft.com/office/powerpoint/2010/main" val="144161901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ru-RU"/>
              <a:t>11.03.2015.</a:t>
            </a:r>
          </a:p>
        </p:txBody>
      </p:sp>
      <p:sp>
        <p:nvSpPr>
          <p:cNvPr id="7" name="Rectangle 6"/>
          <p:cNvSpPr>
            <a:spLocks noGrp="1" noChangeArrowheads="1"/>
          </p:cNvSpPr>
          <p:nvPr>
            <p:ph type="sldNum" sz="quarter" idx="12"/>
          </p:nvPr>
        </p:nvSpPr>
        <p:spPr>
          <a:ln/>
        </p:spPr>
        <p:txBody>
          <a:bodyPr/>
          <a:lstStyle>
            <a:lvl1pPr>
              <a:defRPr/>
            </a:lvl1pPr>
          </a:lstStyle>
          <a:p>
            <a:pPr>
              <a:defRPr/>
            </a:pPr>
            <a:fld id="{63CB3D73-7C81-4C3A-97C3-E579DB5D80AE}" type="slidenum">
              <a:rPr lang="ru-RU" altLang="lv-LV"/>
              <a:pPr>
                <a:defRPr/>
              </a:pPr>
              <a:t>‹#›</a:t>
            </a:fld>
            <a:endParaRPr lang="ru-RU" altLang="lv-LV"/>
          </a:p>
        </p:txBody>
      </p:sp>
    </p:spTree>
    <p:extLst>
      <p:ext uri="{BB962C8B-B14F-4D97-AF65-F5344CB8AC3E}">
        <p14:creationId xmlns:p14="http://schemas.microsoft.com/office/powerpoint/2010/main" val="1463580625"/>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Title and Content">
  <p:cSld name="2_Title and Content">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3454400" y="381000"/>
            <a:ext cx="8128000" cy="1036642"/>
          </a:xfrm>
          <a:prstGeom prst="rect">
            <a:avLst/>
          </a:prstGeom>
          <a:noFill/>
          <a:ln>
            <a:noFill/>
          </a:ln>
        </p:spPr>
        <p:txBody>
          <a:bodyPr spcFirstLastPara="1" lIns="91425" tIns="45700" rIns="91425" bIns="45700" anchor="t">
            <a:noAutofit/>
          </a:bodyPr>
          <a:lstStyle>
            <a:lvl1pPr lvl="0" algn="l">
              <a:spcBef>
                <a:spcPts val="0"/>
              </a:spcBef>
              <a:spcAft>
                <a:spcPts val="0"/>
              </a:spcAft>
              <a:buSzPts val="1400"/>
              <a:buNone/>
              <a:defRPr sz="2400" b="1">
                <a:latin typeface="Verdana"/>
                <a:ea typeface="Verdana"/>
                <a:cs typeface="Verdana"/>
                <a:sym typeface="Verdan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6" name="Google Shape;26;p4"/>
          <p:cNvSpPr txBox="1">
            <a:spLocks noGrp="1"/>
          </p:cNvSpPr>
          <p:nvPr>
            <p:ph type="body" idx="1"/>
          </p:nvPr>
        </p:nvSpPr>
        <p:spPr>
          <a:xfrm>
            <a:off x="3454400" y="1752601"/>
            <a:ext cx="8128000" cy="4373573"/>
          </a:xfrm>
          <a:prstGeom prst="rect">
            <a:avLst/>
          </a:prstGeom>
          <a:noFill/>
          <a:ln>
            <a:noFill/>
          </a:ln>
        </p:spPr>
        <p:txBody>
          <a:bodyPr spcFirstLastPara="1" lIns="91425" tIns="45700" rIns="91425" bIns="45700">
            <a:noAutofit/>
          </a:bodyPr>
          <a:lstStyle>
            <a:lvl1pPr marL="457200" lvl="0" indent="-228600" algn="l">
              <a:spcBef>
                <a:spcPts val="400"/>
              </a:spcBef>
              <a:spcAft>
                <a:spcPts val="0"/>
              </a:spcAft>
              <a:buClr>
                <a:schemeClr val="dk1"/>
              </a:buClr>
              <a:buSzPts val="2000"/>
              <a:buFont typeface="Verdana"/>
              <a:buNone/>
              <a:defRPr sz="2000">
                <a:latin typeface="Verdana"/>
                <a:ea typeface="Verdana"/>
                <a:cs typeface="Verdana"/>
                <a:sym typeface="Verdana"/>
              </a:defRPr>
            </a:lvl1pPr>
            <a:lvl2pPr marL="914400" lvl="1" indent="-355600" algn="l">
              <a:spcBef>
                <a:spcPts val="400"/>
              </a:spcBef>
              <a:spcAft>
                <a:spcPts val="0"/>
              </a:spcAft>
              <a:buClr>
                <a:schemeClr val="dk1"/>
              </a:buClr>
              <a:buSzPts val="2000"/>
              <a:buFont typeface="Times New Roman"/>
              <a:buChar char="–"/>
              <a:defRPr sz="2000">
                <a:latin typeface="Times New Roman"/>
                <a:ea typeface="Times New Roman"/>
                <a:cs typeface="Times New Roman"/>
                <a:sym typeface="Times New Roman"/>
              </a:defRPr>
            </a:lvl2pPr>
            <a:lvl3pPr marL="1371600" lvl="2" indent="-355600" algn="l">
              <a:spcBef>
                <a:spcPts val="400"/>
              </a:spcBef>
              <a:spcAft>
                <a:spcPts val="0"/>
              </a:spcAft>
              <a:buClr>
                <a:schemeClr val="dk1"/>
              </a:buClr>
              <a:buSzPts val="2000"/>
              <a:buFont typeface="Times New Roman"/>
              <a:buChar char="•"/>
              <a:defRPr sz="2000">
                <a:latin typeface="Times New Roman"/>
                <a:ea typeface="Times New Roman"/>
                <a:cs typeface="Times New Roman"/>
                <a:sym typeface="Times New Roman"/>
              </a:defRPr>
            </a:lvl3pPr>
            <a:lvl4pPr marL="1828800" lvl="3" indent="-355600" algn="l">
              <a:spcBef>
                <a:spcPts val="400"/>
              </a:spcBef>
              <a:spcAft>
                <a:spcPts val="0"/>
              </a:spcAft>
              <a:buClr>
                <a:schemeClr val="dk1"/>
              </a:buClr>
              <a:buSzPts val="2000"/>
              <a:buFont typeface="Times New Roman"/>
              <a:buChar char="–"/>
              <a:defRPr sz="2000">
                <a:latin typeface="Times New Roman"/>
                <a:ea typeface="Times New Roman"/>
                <a:cs typeface="Times New Roman"/>
                <a:sym typeface="Times New Roman"/>
              </a:defRPr>
            </a:lvl4pPr>
            <a:lvl5pPr marL="2286000" lvl="4" indent="-355600" algn="l">
              <a:spcBef>
                <a:spcPts val="400"/>
              </a:spcBef>
              <a:spcAft>
                <a:spcPts val="0"/>
              </a:spcAft>
              <a:buClr>
                <a:schemeClr val="dk1"/>
              </a:buClr>
              <a:buSzPts val="2000"/>
              <a:buFont typeface="Times New Roman"/>
              <a:buChar char="»"/>
              <a:defRPr sz="2000">
                <a:latin typeface="Times New Roman"/>
                <a:ea typeface="Times New Roman"/>
                <a:cs typeface="Times New Roman"/>
                <a:sym typeface="Times New Roma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4"/>
          <p:cNvSpPr txBox="1">
            <a:spLocks noGrp="1"/>
          </p:cNvSpPr>
          <p:nvPr>
            <p:ph type="body" idx="2"/>
          </p:nvPr>
        </p:nvSpPr>
        <p:spPr>
          <a:xfrm>
            <a:off x="3454400" y="6324600"/>
            <a:ext cx="2641600" cy="304800"/>
          </a:xfrm>
          <a:prstGeom prst="rect">
            <a:avLst/>
          </a:prstGeom>
          <a:noFill/>
          <a:ln>
            <a:noFill/>
          </a:ln>
        </p:spPr>
        <p:txBody>
          <a:bodyPr spcFirstLastPara="1" lIns="91425" tIns="45700" rIns="91425" bIns="45700">
            <a:noAutofit/>
          </a:bodyPr>
          <a:lstStyle>
            <a:lvl1pPr marL="457200" lvl="0" indent="-228600" algn="l">
              <a:spcBef>
                <a:spcPts val="200"/>
              </a:spcBef>
              <a:spcAft>
                <a:spcPts val="0"/>
              </a:spcAft>
              <a:buClr>
                <a:schemeClr val="dk1"/>
              </a:buClr>
              <a:buSzPts val="1000"/>
              <a:buFont typeface="Verdana"/>
              <a:buNone/>
              <a:defRPr sz="1000">
                <a:latin typeface="Verdana"/>
                <a:ea typeface="Verdana"/>
                <a:cs typeface="Verdana"/>
                <a:sym typeface="Verdana"/>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body" idx="3"/>
          </p:nvPr>
        </p:nvSpPr>
        <p:spPr>
          <a:xfrm>
            <a:off x="6502400" y="6324600"/>
            <a:ext cx="4876800" cy="304800"/>
          </a:xfrm>
          <a:prstGeom prst="rect">
            <a:avLst/>
          </a:prstGeom>
          <a:noFill/>
          <a:ln>
            <a:noFill/>
          </a:ln>
        </p:spPr>
        <p:txBody>
          <a:bodyPr spcFirstLastPara="1" lIns="91425" tIns="45700" rIns="91425" bIns="45700">
            <a:noAutofit/>
          </a:bodyPr>
          <a:lstStyle>
            <a:lvl1pPr marL="457200" lvl="0" indent="-228600" algn="r">
              <a:spcBef>
                <a:spcPts val="200"/>
              </a:spcBef>
              <a:spcAft>
                <a:spcPts val="0"/>
              </a:spcAft>
              <a:buClr>
                <a:schemeClr val="dk1"/>
              </a:buClr>
              <a:buSzPts val="1000"/>
              <a:buFont typeface="Verdana"/>
              <a:buNone/>
              <a:defRPr sz="1000">
                <a:latin typeface="Verdana"/>
                <a:ea typeface="Verdana"/>
                <a:cs typeface="Verdana"/>
                <a:sym typeface="Verdana"/>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 name="Google Shape;29;p4">
            <a:extLst>
              <a:ext uri="{FF2B5EF4-FFF2-40B4-BE49-F238E27FC236}">
                <a16:creationId xmlns:a16="http://schemas.microsoft.com/office/drawing/2014/main" id="{C94E3582-08C1-4220-AE3A-E70C6FF3CCC4}"/>
              </a:ext>
            </a:extLst>
          </p:cNvPr>
          <p:cNvSpPr txBox="1">
            <a:spLocks noGrp="1"/>
          </p:cNvSpPr>
          <p:nvPr>
            <p:ph type="sldNum" idx="10"/>
          </p:nvPr>
        </p:nvSpPr>
        <p:spPr>
          <a:xfrm>
            <a:off x="11379200" y="6324600"/>
            <a:ext cx="406400" cy="304800"/>
          </a:xfrm>
        </p:spPr>
        <p:txBody>
          <a:bodyPr lIns="91425" tIns="45700" rIns="91425" bIns="45700">
            <a:noAutofit/>
          </a:bodyPr>
          <a:lstStyle>
            <a:lvl1pPr>
              <a:buClr>
                <a:srgbClr val="000000"/>
              </a:buClr>
              <a:buSzPts val="1000"/>
              <a:buFont typeface="Verdana" panose="020B0604030504040204" pitchFamily="34" charset="0"/>
              <a:buNone/>
              <a:defRPr sz="1000">
                <a:solidFill>
                  <a:srgbClr val="000000"/>
                </a:solidFill>
                <a:latin typeface="Verdana" panose="020B0604030504040204" pitchFamily="34" charset="0"/>
                <a:sym typeface="Verdana" panose="020B0604030504040204" pitchFamily="34" charset="0"/>
              </a:defRPr>
            </a:lvl1pPr>
          </a:lstStyle>
          <a:p>
            <a:fld id="{E255F1D9-EE6A-42DB-A005-807E71240E8A}" type="slidenum">
              <a:rPr lang="en-US" altLang="lv-LV"/>
              <a:pPr/>
              <a:t>‹#›</a:t>
            </a:fld>
            <a:endParaRPr lang="en-US" altLang="lv-LV"/>
          </a:p>
        </p:txBody>
      </p:sp>
    </p:spTree>
    <p:extLst>
      <p:ext uri="{BB962C8B-B14F-4D97-AF65-F5344CB8AC3E}">
        <p14:creationId xmlns:p14="http://schemas.microsoft.com/office/powerpoint/2010/main" val="1296268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lv-LV"/>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r>
              <a:rPr lang="ru-RU"/>
              <a:t>11.03.2015.</a:t>
            </a:r>
          </a:p>
        </p:txBody>
      </p:sp>
      <p:sp>
        <p:nvSpPr>
          <p:cNvPr id="9" name="Rectangle 6"/>
          <p:cNvSpPr>
            <a:spLocks noGrp="1" noChangeArrowheads="1"/>
          </p:cNvSpPr>
          <p:nvPr>
            <p:ph type="sldNum" sz="quarter" idx="12"/>
          </p:nvPr>
        </p:nvSpPr>
        <p:spPr>
          <a:ln/>
        </p:spPr>
        <p:txBody>
          <a:bodyPr/>
          <a:lstStyle>
            <a:lvl1pPr>
              <a:defRPr/>
            </a:lvl1pPr>
          </a:lstStyle>
          <a:p>
            <a:pPr>
              <a:defRPr/>
            </a:pPr>
            <a:fld id="{2483E7BD-57AD-4285-99B2-51FDCF372615}" type="slidenum">
              <a:rPr lang="ru-RU" altLang="lv-LV"/>
              <a:pPr>
                <a:defRPr/>
              </a:pPr>
              <a:t>‹#›</a:t>
            </a:fld>
            <a:endParaRPr lang="ru-RU" altLang="lv-LV"/>
          </a:p>
        </p:txBody>
      </p:sp>
    </p:spTree>
    <p:extLst>
      <p:ext uri="{BB962C8B-B14F-4D97-AF65-F5344CB8AC3E}">
        <p14:creationId xmlns:p14="http://schemas.microsoft.com/office/powerpoint/2010/main" val="280601039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r>
              <a:rPr lang="ru-RU"/>
              <a:t>11.03.2015.</a:t>
            </a:r>
          </a:p>
        </p:txBody>
      </p:sp>
      <p:sp>
        <p:nvSpPr>
          <p:cNvPr id="5" name="Rectangle 6"/>
          <p:cNvSpPr>
            <a:spLocks noGrp="1" noChangeArrowheads="1"/>
          </p:cNvSpPr>
          <p:nvPr>
            <p:ph type="sldNum" sz="quarter" idx="12"/>
          </p:nvPr>
        </p:nvSpPr>
        <p:spPr>
          <a:ln/>
        </p:spPr>
        <p:txBody>
          <a:bodyPr/>
          <a:lstStyle>
            <a:lvl1pPr>
              <a:defRPr/>
            </a:lvl1pPr>
          </a:lstStyle>
          <a:p>
            <a:pPr>
              <a:defRPr/>
            </a:pPr>
            <a:fld id="{2386DE38-87DC-46A5-A285-D357464A2015}" type="slidenum">
              <a:rPr lang="ru-RU" altLang="lv-LV"/>
              <a:pPr>
                <a:defRPr/>
              </a:pPr>
              <a:t>‹#›</a:t>
            </a:fld>
            <a:endParaRPr lang="ru-RU" altLang="lv-LV"/>
          </a:p>
        </p:txBody>
      </p:sp>
    </p:spTree>
    <p:extLst>
      <p:ext uri="{BB962C8B-B14F-4D97-AF65-F5344CB8AC3E}">
        <p14:creationId xmlns:p14="http://schemas.microsoft.com/office/powerpoint/2010/main" val="420971084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r>
              <a:rPr lang="ru-RU"/>
              <a:t>11.03.2015.</a:t>
            </a:r>
          </a:p>
        </p:txBody>
      </p:sp>
      <p:sp>
        <p:nvSpPr>
          <p:cNvPr id="4" name="Rectangle 6"/>
          <p:cNvSpPr>
            <a:spLocks noGrp="1" noChangeArrowheads="1"/>
          </p:cNvSpPr>
          <p:nvPr>
            <p:ph type="sldNum" sz="quarter" idx="12"/>
          </p:nvPr>
        </p:nvSpPr>
        <p:spPr>
          <a:ln/>
        </p:spPr>
        <p:txBody>
          <a:bodyPr/>
          <a:lstStyle>
            <a:lvl1pPr>
              <a:defRPr/>
            </a:lvl1pPr>
          </a:lstStyle>
          <a:p>
            <a:pPr>
              <a:defRPr/>
            </a:pPr>
            <a:fld id="{F680DECA-18B0-48BA-AADB-7F54BFBF303E}" type="slidenum">
              <a:rPr lang="ru-RU" altLang="lv-LV"/>
              <a:pPr>
                <a:defRPr/>
              </a:pPr>
              <a:t>‹#›</a:t>
            </a:fld>
            <a:endParaRPr lang="ru-RU" altLang="lv-LV"/>
          </a:p>
        </p:txBody>
      </p:sp>
    </p:spTree>
    <p:extLst>
      <p:ext uri="{BB962C8B-B14F-4D97-AF65-F5344CB8AC3E}">
        <p14:creationId xmlns:p14="http://schemas.microsoft.com/office/powerpoint/2010/main" val="251189944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lv-LV"/>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ru-RU"/>
              <a:t>11.03.2015.</a:t>
            </a:r>
          </a:p>
        </p:txBody>
      </p:sp>
      <p:sp>
        <p:nvSpPr>
          <p:cNvPr id="7" name="Rectangle 6"/>
          <p:cNvSpPr>
            <a:spLocks noGrp="1" noChangeArrowheads="1"/>
          </p:cNvSpPr>
          <p:nvPr>
            <p:ph type="sldNum" sz="quarter" idx="12"/>
          </p:nvPr>
        </p:nvSpPr>
        <p:spPr>
          <a:ln/>
        </p:spPr>
        <p:txBody>
          <a:bodyPr/>
          <a:lstStyle>
            <a:lvl1pPr>
              <a:defRPr/>
            </a:lvl1pPr>
          </a:lstStyle>
          <a:p>
            <a:pPr>
              <a:defRPr/>
            </a:pPr>
            <a:fld id="{DA4FBA30-82D5-4C49-8B65-B814F3147AC2}" type="slidenum">
              <a:rPr lang="ru-RU" altLang="lv-LV"/>
              <a:pPr>
                <a:defRPr/>
              </a:pPr>
              <a:t>‹#›</a:t>
            </a:fld>
            <a:endParaRPr lang="ru-RU" altLang="lv-LV"/>
          </a:p>
        </p:txBody>
      </p:sp>
    </p:spTree>
    <p:extLst>
      <p:ext uri="{BB962C8B-B14F-4D97-AF65-F5344CB8AC3E}">
        <p14:creationId xmlns:p14="http://schemas.microsoft.com/office/powerpoint/2010/main" val="322892149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lv-LV"/>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lv-LV"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ru-RU"/>
              <a:t>11.03.2015.</a:t>
            </a:r>
          </a:p>
        </p:txBody>
      </p:sp>
      <p:sp>
        <p:nvSpPr>
          <p:cNvPr id="7" name="Rectangle 6"/>
          <p:cNvSpPr>
            <a:spLocks noGrp="1" noChangeArrowheads="1"/>
          </p:cNvSpPr>
          <p:nvPr>
            <p:ph type="sldNum" sz="quarter" idx="12"/>
          </p:nvPr>
        </p:nvSpPr>
        <p:spPr>
          <a:ln/>
        </p:spPr>
        <p:txBody>
          <a:bodyPr/>
          <a:lstStyle>
            <a:lvl1pPr>
              <a:defRPr/>
            </a:lvl1pPr>
          </a:lstStyle>
          <a:p>
            <a:pPr>
              <a:defRPr/>
            </a:pPr>
            <a:fld id="{C415546F-C39D-40B4-9ADD-055001B07003}" type="slidenum">
              <a:rPr lang="ru-RU" altLang="lv-LV"/>
              <a:pPr>
                <a:defRPr/>
              </a:pPr>
              <a:t>‹#›</a:t>
            </a:fld>
            <a:endParaRPr lang="ru-RU" altLang="lv-LV"/>
          </a:p>
        </p:txBody>
      </p:sp>
    </p:spTree>
    <p:extLst>
      <p:ext uri="{BB962C8B-B14F-4D97-AF65-F5344CB8AC3E}">
        <p14:creationId xmlns:p14="http://schemas.microsoft.com/office/powerpoint/2010/main" val="268456356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a:t>Click to edit Master title style</a:t>
            </a:r>
            <a:endParaRPr lang="ru-RU" altLang="lv-LV"/>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endParaRPr lang="ru-RU" altLang="lv-LV"/>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cs typeface="+mn-cs"/>
              </a:defRPr>
            </a:lvl1pPr>
          </a:lstStyle>
          <a:p>
            <a:pPr>
              <a:defRPr/>
            </a:pPr>
            <a:endParaRPr lang="ru-RU"/>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cs typeface="+mn-cs"/>
              </a:defRPr>
            </a:lvl1pPr>
          </a:lstStyle>
          <a:p>
            <a:pPr>
              <a:defRPr/>
            </a:pPr>
            <a:r>
              <a:rPr lang="ru-RU"/>
              <a:t>11.03.2015.</a:t>
            </a: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E23FDA1-35DB-4622-BFFB-D1F7EE826093}" type="slidenum">
              <a:rPr lang="ru-RU" altLang="lv-LV"/>
              <a:pPr>
                <a:defRPr/>
              </a:pPr>
              <a:t>‹#›</a:t>
            </a:fld>
            <a:endParaRPr lang="ru-RU" altLang="lv-LV"/>
          </a:p>
        </p:txBody>
      </p:sp>
    </p:spTree>
  </p:cSld>
  <p:clrMap bg1="lt1" tx1="dk1" bg2="lt2" tx2="dk2" accent1="accent1" accent2="accent2" accent3="accent3" accent4="accent4" accent5="accent5" accent6="accent6" hlink="hlink" folHlink="folHlink"/>
  <p:sldLayoutIdLst>
    <p:sldLayoutId id="2147485174" r:id="rId1"/>
    <p:sldLayoutId id="2147485175" r:id="rId2"/>
    <p:sldLayoutId id="2147485176" r:id="rId3"/>
    <p:sldLayoutId id="2147485177" r:id="rId4"/>
    <p:sldLayoutId id="2147485178" r:id="rId5"/>
    <p:sldLayoutId id="2147485179" r:id="rId6"/>
    <p:sldLayoutId id="2147485180" r:id="rId7"/>
    <p:sldLayoutId id="2147485181" r:id="rId8"/>
    <p:sldLayoutId id="2147485182" r:id="rId9"/>
    <p:sldLayoutId id="2147485183" r:id="rId10"/>
    <p:sldLayoutId id="2147485184" r:id="rId11"/>
    <p:sldLayoutId id="2147485207" r:id="rId12"/>
  </p:sldLayoutIdLst>
  <p:transition/>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lvl="0"/>
            <a:r>
              <a:rPr lang="en-US" altLang="lv-LV"/>
              <a:t>Click to edit Master title style</a:t>
            </a:r>
            <a:endParaRPr lang="ru-RU" altLang="lv-LV"/>
          </a:p>
        </p:txBody>
      </p:sp>
      <p:sp>
        <p:nvSpPr>
          <p:cNvPr id="3075"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endParaRPr lang="ru-RU" altLang="lv-LV"/>
          </a:p>
        </p:txBody>
      </p:sp>
      <p:sp>
        <p:nvSpPr>
          <p:cNvPr id="1028" name="Rectangle 4"/>
          <p:cNvSpPr>
            <a:spLocks noGrp="1" noChangeArrowheads="1"/>
          </p:cNvSpPr>
          <p:nvPr>
            <p:ph type="dt" sz="half" idx="2"/>
          </p:nvPr>
        </p:nvSpPr>
        <p:spPr bwMode="auto">
          <a:xfrm>
            <a:off x="609600" y="6246813"/>
            <a:ext cx="2844800" cy="47625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eaLnBrk="1" hangingPunct="1">
              <a:defRPr sz="1467">
                <a:solidFill>
                  <a:srgbClr val="000000"/>
                </a:solidFill>
                <a:cs typeface="+mn-cs"/>
              </a:defRPr>
            </a:lvl1pPr>
          </a:lstStyle>
          <a:p>
            <a:pPr>
              <a:defRPr/>
            </a:pPr>
            <a:endParaRPr lang="ru-RU"/>
          </a:p>
        </p:txBody>
      </p:sp>
      <p:sp>
        <p:nvSpPr>
          <p:cNvPr id="1029" name="Rectangle 5"/>
          <p:cNvSpPr>
            <a:spLocks noGrp="1" noChangeArrowheads="1"/>
          </p:cNvSpPr>
          <p:nvPr>
            <p:ph type="ftr" sz="quarter" idx="3"/>
          </p:nvPr>
        </p:nvSpPr>
        <p:spPr bwMode="auto">
          <a:xfrm>
            <a:off x="4165600" y="6246813"/>
            <a:ext cx="3860800" cy="47625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algn="ctr" eaLnBrk="1" hangingPunct="1">
              <a:defRPr sz="1467">
                <a:solidFill>
                  <a:srgbClr val="000000"/>
                </a:solidFill>
                <a:cs typeface="+mn-cs"/>
              </a:defRPr>
            </a:lvl1pPr>
          </a:lstStyle>
          <a:p>
            <a:pPr>
              <a:defRPr/>
            </a:pPr>
            <a:r>
              <a:rPr lang="ru-RU"/>
              <a:t>11.03.2015.</a:t>
            </a:r>
          </a:p>
        </p:txBody>
      </p:sp>
      <p:sp>
        <p:nvSpPr>
          <p:cNvPr id="1030" name="Rectangle 6"/>
          <p:cNvSpPr>
            <a:spLocks noGrp="1" noChangeArrowheads="1"/>
          </p:cNvSpPr>
          <p:nvPr>
            <p:ph type="sldNum" sz="quarter" idx="4"/>
          </p:nvPr>
        </p:nvSpPr>
        <p:spPr bwMode="auto">
          <a:xfrm>
            <a:off x="8737600" y="6246813"/>
            <a:ext cx="2844800" cy="47625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algn="r" eaLnBrk="1" hangingPunct="1">
              <a:defRPr sz="1467">
                <a:solidFill>
                  <a:srgbClr val="000000"/>
                </a:solidFill>
              </a:defRPr>
            </a:lvl1pPr>
          </a:lstStyle>
          <a:p>
            <a:pPr>
              <a:defRPr/>
            </a:pPr>
            <a:fld id="{0C71E8E7-F354-46C0-ACDA-17AF88C8D0BD}" type="slidenum">
              <a:rPr lang="ru-RU" altLang="lv-LV"/>
              <a:pPr>
                <a:defRPr/>
              </a:pPr>
              <a:t>‹#›</a:t>
            </a:fld>
            <a:endParaRPr lang="ru-RU" altLang="lv-LV"/>
          </a:p>
        </p:txBody>
      </p:sp>
    </p:spTree>
  </p:cSld>
  <p:clrMap bg1="lt1" tx1="dk1" bg2="lt2" tx2="dk2" accent1="accent1" accent2="accent2" accent3="accent3" accent4="accent4" accent5="accent5" accent6="accent6" hlink="hlink" folHlink="folHlink"/>
  <p:sldLayoutIdLst>
    <p:sldLayoutId id="2147485196" r:id="rId1"/>
    <p:sldLayoutId id="2147485197" r:id="rId2"/>
    <p:sldLayoutId id="2147485198" r:id="rId3"/>
    <p:sldLayoutId id="2147485199" r:id="rId4"/>
    <p:sldLayoutId id="2147485200" r:id="rId5"/>
    <p:sldLayoutId id="2147485201" r:id="rId6"/>
    <p:sldLayoutId id="2147485202" r:id="rId7"/>
    <p:sldLayoutId id="2147485203" r:id="rId8"/>
    <p:sldLayoutId id="2147485204" r:id="rId9"/>
    <p:sldLayoutId id="2147485205" r:id="rId10"/>
    <p:sldLayoutId id="2147485206" r:id="rId11"/>
    <p:sldLayoutId id="2147485212" r:id="rId12"/>
    <p:sldLayoutId id="2147485213" r:id="rId13"/>
  </p:sldLayoutIdLst>
  <p:transition/>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189" algn="ctr" rtl="0" eaLnBrk="1" fontAlgn="base" hangingPunct="1">
        <a:spcBef>
          <a:spcPct val="0"/>
        </a:spcBef>
        <a:spcAft>
          <a:spcPct val="0"/>
        </a:spcAft>
        <a:defRPr sz="4400">
          <a:solidFill>
            <a:schemeClr val="tx2"/>
          </a:solidFill>
          <a:latin typeface="Times New Roman" pitchFamily="18" charset="0"/>
        </a:defRPr>
      </a:lvl6pPr>
      <a:lvl7pPr marL="914377" algn="ctr" rtl="0" eaLnBrk="1" fontAlgn="base" hangingPunct="1">
        <a:spcBef>
          <a:spcPct val="0"/>
        </a:spcBef>
        <a:spcAft>
          <a:spcPct val="0"/>
        </a:spcAft>
        <a:defRPr sz="4400">
          <a:solidFill>
            <a:schemeClr val="tx2"/>
          </a:solidFill>
          <a:latin typeface="Times New Roman" pitchFamily="18" charset="0"/>
        </a:defRPr>
      </a:lvl7pPr>
      <a:lvl8pPr marL="1371566" algn="ctr" rtl="0" eaLnBrk="1" fontAlgn="base" hangingPunct="1">
        <a:spcBef>
          <a:spcPct val="0"/>
        </a:spcBef>
        <a:spcAft>
          <a:spcPct val="0"/>
        </a:spcAft>
        <a:defRPr sz="4400">
          <a:solidFill>
            <a:schemeClr val="tx2"/>
          </a:solidFill>
          <a:latin typeface="Times New Roman" pitchFamily="18" charset="0"/>
        </a:defRPr>
      </a:lvl8pPr>
      <a:lvl9pPr marL="1828754" algn="ctr" rtl="0" eaLnBrk="1" fontAlgn="base" hangingPunct="1">
        <a:spcBef>
          <a:spcPct val="0"/>
        </a:spcBef>
        <a:spcAft>
          <a:spcPct val="0"/>
        </a:spcAft>
        <a:defRPr sz="4400">
          <a:solidFill>
            <a:schemeClr val="tx2"/>
          </a:solidFill>
          <a:latin typeface="Times New Roman" pitchFamily="18"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537" indent="-228594" algn="l" rtl="0" eaLnBrk="1" fontAlgn="base" hangingPunct="1">
        <a:spcBef>
          <a:spcPct val="20000"/>
        </a:spcBef>
        <a:spcAft>
          <a:spcPct val="0"/>
        </a:spcAft>
        <a:buChar char="»"/>
        <a:defRPr sz="2000">
          <a:solidFill>
            <a:schemeClr val="tx1"/>
          </a:solidFill>
          <a:latin typeface="+mn-lt"/>
        </a:defRPr>
      </a:lvl6pPr>
      <a:lvl7pPr marL="2971726" indent="-228594" algn="l" rtl="0" eaLnBrk="1" fontAlgn="base" hangingPunct="1">
        <a:spcBef>
          <a:spcPct val="20000"/>
        </a:spcBef>
        <a:spcAft>
          <a:spcPct val="0"/>
        </a:spcAft>
        <a:buChar char="»"/>
        <a:defRPr sz="2000">
          <a:solidFill>
            <a:schemeClr val="tx1"/>
          </a:solidFill>
          <a:latin typeface="+mn-lt"/>
        </a:defRPr>
      </a:lvl7pPr>
      <a:lvl8pPr marL="3428914" indent="-228594" algn="l" rtl="0" eaLnBrk="1" fontAlgn="base" hangingPunct="1">
        <a:spcBef>
          <a:spcPct val="20000"/>
        </a:spcBef>
        <a:spcAft>
          <a:spcPct val="0"/>
        </a:spcAft>
        <a:buChar char="»"/>
        <a:defRPr sz="2000">
          <a:solidFill>
            <a:schemeClr val="tx1"/>
          </a:solidFill>
          <a:latin typeface="+mn-lt"/>
        </a:defRPr>
      </a:lvl8pPr>
      <a:lvl9pPr marL="3886103" indent="-228594" algn="l" rtl="0" eaLnBrk="1" fontAlgn="base" hangingPunct="1">
        <a:spcBef>
          <a:spcPct val="20000"/>
        </a:spcBef>
        <a:spcAft>
          <a:spcPct val="0"/>
        </a:spcAft>
        <a:buChar char="»"/>
        <a:defRPr sz="2000">
          <a:solidFill>
            <a:schemeClr val="tx1"/>
          </a:solidFill>
          <a:latin typeface="+mn-lt"/>
        </a:defRPr>
      </a:lvl9pPr>
    </p:bodyStyle>
    <p:otherStyle>
      <a:defPPr>
        <a:defRPr lang="lv-LV"/>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288E99D-E1E1-4181-9C9B-1E020DC68C33}"/>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a:t>Click to edit Master title style</a:t>
            </a:r>
            <a:endParaRPr lang="ru-RU" altLang="lv-LV"/>
          </a:p>
        </p:txBody>
      </p:sp>
      <p:sp>
        <p:nvSpPr>
          <p:cNvPr id="1027" name="Rectangle 3">
            <a:extLst>
              <a:ext uri="{FF2B5EF4-FFF2-40B4-BE49-F238E27FC236}">
                <a16:creationId xmlns:a16="http://schemas.microsoft.com/office/drawing/2014/main" id="{C4A0D155-076B-4354-85B2-6CAE71317749}"/>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endParaRPr lang="ru-RU" altLang="lv-LV"/>
          </a:p>
        </p:txBody>
      </p:sp>
      <p:sp>
        <p:nvSpPr>
          <p:cNvPr id="1028" name="Rectangle 4">
            <a:extLst>
              <a:ext uri="{FF2B5EF4-FFF2-40B4-BE49-F238E27FC236}">
                <a16:creationId xmlns:a16="http://schemas.microsoft.com/office/drawing/2014/main" id="{F6F9FF59-6455-45B3-A99E-0B7C6ED3F055}"/>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cs typeface="+mn-cs"/>
              </a:defRPr>
            </a:lvl1pPr>
          </a:lstStyle>
          <a:p>
            <a:pPr>
              <a:defRPr/>
            </a:pPr>
            <a:endParaRPr lang="ru-RU"/>
          </a:p>
        </p:txBody>
      </p:sp>
      <p:sp>
        <p:nvSpPr>
          <p:cNvPr id="1029" name="Rectangle 5">
            <a:extLst>
              <a:ext uri="{FF2B5EF4-FFF2-40B4-BE49-F238E27FC236}">
                <a16:creationId xmlns:a16="http://schemas.microsoft.com/office/drawing/2014/main" id="{010087BC-7D80-4D4C-9A32-307AE327A0D2}"/>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cs typeface="+mn-cs"/>
              </a:defRPr>
            </a:lvl1pPr>
          </a:lstStyle>
          <a:p>
            <a:pPr>
              <a:defRPr/>
            </a:pPr>
            <a:r>
              <a:rPr lang="ru-RU"/>
              <a:t>11.03.2015.</a:t>
            </a:r>
          </a:p>
        </p:txBody>
      </p:sp>
      <p:sp>
        <p:nvSpPr>
          <p:cNvPr id="1030" name="Rectangle 6">
            <a:extLst>
              <a:ext uri="{FF2B5EF4-FFF2-40B4-BE49-F238E27FC236}">
                <a16:creationId xmlns:a16="http://schemas.microsoft.com/office/drawing/2014/main" id="{91102D55-71AD-4C0B-9A56-58D9CC0346A2}"/>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3ABD1A20-1970-4E7E-B5C1-1EBEBAEEFABE}" type="slidenum">
              <a:rPr lang="ru-RU" altLang="lv-LV"/>
              <a:pPr/>
              <a:t>‹#›</a:t>
            </a:fld>
            <a:endParaRPr lang="ru-RU" altLang="lv-LV"/>
          </a:p>
        </p:txBody>
      </p:sp>
    </p:spTree>
    <p:extLst>
      <p:ext uri="{BB962C8B-B14F-4D97-AF65-F5344CB8AC3E}">
        <p14:creationId xmlns:p14="http://schemas.microsoft.com/office/powerpoint/2010/main" val="2910162679"/>
      </p:ext>
    </p:extLst>
  </p:cSld>
  <p:clrMap bg1="lt1" tx1="dk1" bg2="lt2" tx2="dk2" accent1="accent1" accent2="accent2" accent3="accent3" accent4="accent4" accent5="accent5" accent6="accent6" hlink="hlink" folHlink="folHlink"/>
  <p:sldLayoutIdLst>
    <p:sldLayoutId id="2147485216" r:id="rId1"/>
    <p:sldLayoutId id="2147485217" r:id="rId2"/>
    <p:sldLayoutId id="2147485218" r:id="rId3"/>
    <p:sldLayoutId id="2147485219" r:id="rId4"/>
    <p:sldLayoutId id="2147485220" r:id="rId5"/>
    <p:sldLayoutId id="2147485221" r:id="rId6"/>
    <p:sldLayoutId id="2147485222" r:id="rId7"/>
    <p:sldLayoutId id="2147485223" r:id="rId8"/>
    <p:sldLayoutId id="2147485224" r:id="rId9"/>
    <p:sldLayoutId id="2147485225" r:id="rId10"/>
    <p:sldLayoutId id="2147485226" r:id="rId11"/>
    <p:sldLayoutId id="2147485227" r:id="rId12"/>
    <p:sldLayoutId id="2147485228" r:id="rId13"/>
    <p:sldLayoutId id="2147485229" r:id="rId14"/>
    <p:sldLayoutId id="2147485230" r:id="rId15"/>
  </p:sldLayoutIdLst>
  <p:transition/>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27.svg"/><Relationship Id="rId3" Type="http://schemas.openxmlformats.org/officeDocument/2006/relationships/image" Target="../media/image29.png"/><Relationship Id="rId7" Type="http://schemas.openxmlformats.org/officeDocument/2006/relationships/image" Target="../media/image33.svg"/><Relationship Id="rId12"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svg"/></Relationships>
</file>

<file path=ppt/slides/_rels/slide11.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sv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16.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6.svg"/><Relationship Id="rId7" Type="http://schemas.openxmlformats.org/officeDocument/2006/relationships/image" Target="../media/image48.svg"/><Relationship Id="rId2" Type="http://schemas.openxmlformats.org/officeDocument/2006/relationships/image" Target="../media/image45.png"/><Relationship Id="rId1" Type="http://schemas.openxmlformats.org/officeDocument/2006/relationships/slideLayout" Target="../slideLayouts/slideLayout16.xml"/><Relationship Id="rId6" Type="http://schemas.openxmlformats.org/officeDocument/2006/relationships/image" Target="../media/image47.png"/><Relationship Id="rId5" Type="http://schemas.openxmlformats.org/officeDocument/2006/relationships/hyperlink" Target="https://www.mitto.me/zpi-seminari/buvnieciba" TargetMode="External"/><Relationship Id="rId4" Type="http://schemas.openxmlformats.org/officeDocument/2006/relationships/hyperlink" Target="https://www.mitto.me/zpi-seminari/transports" TargetMode="External"/><Relationship Id="rId9" Type="http://schemas.openxmlformats.org/officeDocument/2006/relationships/image" Target="../media/image50.png"/></Relationships>
</file>

<file path=ppt/slides/_rels/slide1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53.jpeg"/><Relationship Id="rId5" Type="http://schemas.openxmlformats.org/officeDocument/2006/relationships/hyperlink" Target="http://www.varam.gov.lv/zpi" TargetMode="External"/><Relationship Id="rId4" Type="http://schemas.openxmlformats.org/officeDocument/2006/relationships/hyperlink" Target="mailto:zpi@varam.gov.lv"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1.jpeg"/><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5.xml"/><Relationship Id="rId7" Type="http://schemas.openxmlformats.org/officeDocument/2006/relationships/image" Target="../media/image9.png"/><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15.jpeg"/><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8.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Title 1"/>
          <p:cNvSpPr>
            <a:spLocks noGrp="1" noChangeArrowheads="1"/>
          </p:cNvSpPr>
          <p:nvPr>
            <p:ph type="title"/>
          </p:nvPr>
        </p:nvSpPr>
        <p:spPr>
          <a:xfrm>
            <a:off x="1774825" y="3600450"/>
            <a:ext cx="9145588" cy="1196975"/>
          </a:xfrm>
        </p:spPr>
        <p:txBody>
          <a:bodyPr>
            <a:noAutofit/>
          </a:bodyPr>
          <a:lstStyle/>
          <a:p>
            <a:pPr eaLnBrk="1" hangingPunct="1">
              <a:defRPr/>
            </a:pPr>
            <a:r>
              <a:rPr lang="lv-LV" sz="4400" i="0" dirty="0">
                <a:solidFill>
                  <a:srgbClr val="201F1E"/>
                </a:solidFill>
                <a:effectLst/>
                <a:latin typeface="Calibri" panose="020F0502020204030204" pitchFamily="34" charset="0"/>
              </a:rPr>
              <a:t>Vides un ilgtspējīgu kritēriju iekļaušana iepirkumos</a:t>
            </a:r>
            <a:endParaRPr lang="lv-LV" altLang="en-US" sz="4400" dirty="0">
              <a:latin typeface="Times New Roman" panose="02020603050405020304" pitchFamily="18" charset="0"/>
              <a:cs typeface="Arial" panose="020B0604020202020204" pitchFamily="34" charset="0"/>
            </a:endParaRPr>
          </a:p>
        </p:txBody>
      </p:sp>
      <p:sp>
        <p:nvSpPr>
          <p:cNvPr id="14339" name="TextBox 3"/>
          <p:cNvSpPr txBox="1">
            <a:spLocks noChangeArrowheads="1"/>
          </p:cNvSpPr>
          <p:nvPr/>
        </p:nvSpPr>
        <p:spPr bwMode="auto">
          <a:xfrm>
            <a:off x="6672064" y="5517232"/>
            <a:ext cx="5400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lv-LV" altLang="lv-LV" sz="1600" b="1" dirty="0">
                <a:latin typeface="Verdana" panose="020B0604030504040204" pitchFamily="34" charset="0"/>
                <a:ea typeface="Verdana" panose="020B0604030504040204" pitchFamily="34" charset="0"/>
                <a:cs typeface="Verdana" panose="020B0604030504040204" pitchFamily="34" charset="0"/>
              </a:rPr>
              <a:t>Inese Pelša</a:t>
            </a:r>
          </a:p>
          <a:p>
            <a:pPr eaLnBrk="1" hangingPunct="1">
              <a:spcBef>
                <a:spcPct val="0"/>
              </a:spcBef>
              <a:buFontTx/>
              <a:buNone/>
            </a:pPr>
            <a:r>
              <a:rPr lang="lv-LV" altLang="lv-LV" sz="1600" b="1" dirty="0">
                <a:latin typeface="Verdana" panose="020B0604030504040204" pitchFamily="34" charset="0"/>
                <a:ea typeface="Verdana" panose="020B0604030504040204" pitchFamily="34" charset="0"/>
                <a:cs typeface="Verdana" panose="020B0604030504040204" pitchFamily="34" charset="0"/>
              </a:rPr>
              <a:t>Koordinācijas departaments </a:t>
            </a:r>
          </a:p>
          <a:p>
            <a:pPr eaLnBrk="1" hangingPunct="1">
              <a:spcBef>
                <a:spcPct val="0"/>
              </a:spcBef>
              <a:buFontTx/>
              <a:buNone/>
            </a:pPr>
            <a:r>
              <a:rPr lang="lv-LV" altLang="lv-LV" sz="1600" b="1" dirty="0">
                <a:latin typeface="Verdana" panose="020B0604030504040204" pitchFamily="34" charset="0"/>
                <a:ea typeface="Verdana" panose="020B0604030504040204" pitchFamily="34" charset="0"/>
                <a:cs typeface="Verdana" panose="020B0604030504040204" pitchFamily="34" charset="0"/>
              </a:rPr>
              <a:t>Stratēģijas un ilgtspējīgas attīstības nodaļas vecākā eksperte</a:t>
            </a:r>
          </a:p>
        </p:txBody>
      </p:sp>
      <p:pic>
        <p:nvPicPr>
          <p:cNvPr id="1434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24338" y="0"/>
            <a:ext cx="36004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7ADBE-CC4E-49DF-97A9-77A0FBC043FD}"/>
              </a:ext>
            </a:extLst>
          </p:cNvPr>
          <p:cNvSpPr>
            <a:spLocks noGrp="1"/>
          </p:cNvSpPr>
          <p:nvPr>
            <p:ph type="title"/>
          </p:nvPr>
        </p:nvSpPr>
        <p:spPr>
          <a:xfrm>
            <a:off x="2207568" y="274638"/>
            <a:ext cx="9374832" cy="1143000"/>
          </a:xfrm>
        </p:spPr>
        <p:txBody>
          <a:bodyPr/>
          <a:lstStyle/>
          <a:p>
            <a:r>
              <a:rPr lang="lv-LV" dirty="0">
                <a:latin typeface="Calibri" panose="020F0502020204030204" pitchFamily="34" charset="0"/>
                <a:cs typeface="Calibri" panose="020F0502020204030204" pitchFamily="34" charset="0"/>
              </a:rPr>
              <a:t>Galvenie ZPI piemērošanas principi</a:t>
            </a:r>
          </a:p>
        </p:txBody>
      </p:sp>
      <p:sp>
        <p:nvSpPr>
          <p:cNvPr id="3" name="Content Placeholder 2">
            <a:extLst>
              <a:ext uri="{FF2B5EF4-FFF2-40B4-BE49-F238E27FC236}">
                <a16:creationId xmlns:a16="http://schemas.microsoft.com/office/drawing/2014/main" id="{015C48E9-04A8-4AE0-8518-8CD7D6BD9FD3}"/>
              </a:ext>
            </a:extLst>
          </p:cNvPr>
          <p:cNvSpPr>
            <a:spLocks noGrp="1"/>
          </p:cNvSpPr>
          <p:nvPr>
            <p:ph idx="1"/>
          </p:nvPr>
        </p:nvSpPr>
        <p:spPr>
          <a:xfrm>
            <a:off x="2999656" y="1692276"/>
            <a:ext cx="8208912" cy="4613873"/>
          </a:xfrm>
        </p:spPr>
        <p:txBody>
          <a:bodyPr/>
          <a:lstStyle/>
          <a:p>
            <a:pPr marL="0" indent="0">
              <a:buNone/>
            </a:pPr>
            <a:r>
              <a:rPr lang="lv-LV" sz="2000" b="1" dirty="0">
                <a:latin typeface="Calibri" panose="020F0502020204030204" pitchFamily="34" charset="0"/>
                <a:cs typeface="Calibri" panose="020F0502020204030204" pitchFamily="34" charset="0"/>
              </a:rPr>
              <a:t>videi draudzīgāks iepirkums</a:t>
            </a:r>
            <a:endParaRPr lang="lv-LV" sz="2000" dirty="0">
              <a:latin typeface="Calibri" panose="020F0502020204030204" pitchFamily="34" charset="0"/>
              <a:cs typeface="Calibri" panose="020F0502020204030204" pitchFamily="34" charset="0"/>
            </a:endParaRPr>
          </a:p>
          <a:p>
            <a:pPr marL="0" indent="0">
              <a:buNone/>
            </a:pPr>
            <a:endParaRPr lang="lv-LV" sz="2000" b="1" dirty="0">
              <a:latin typeface="Calibri" panose="020F0502020204030204" pitchFamily="34" charset="0"/>
              <a:cs typeface="Calibri" panose="020F0502020204030204" pitchFamily="34" charset="0"/>
            </a:endParaRPr>
          </a:p>
          <a:p>
            <a:pPr marL="0" indent="0">
              <a:buNone/>
            </a:pPr>
            <a:endParaRPr lang="lv-LV" sz="2000" b="1" dirty="0">
              <a:latin typeface="Calibri" panose="020F0502020204030204" pitchFamily="34" charset="0"/>
              <a:cs typeface="Calibri" panose="020F0502020204030204" pitchFamily="34" charset="0"/>
            </a:endParaRPr>
          </a:p>
          <a:p>
            <a:pPr marL="0" indent="0">
              <a:buNone/>
            </a:pPr>
            <a:r>
              <a:rPr lang="lv-LV" sz="2000" b="1" dirty="0">
                <a:latin typeface="Calibri" panose="020F0502020204030204" pitchFamily="34" charset="0"/>
                <a:cs typeface="Calibri" panose="020F0502020204030204" pitchFamily="34" charset="0"/>
              </a:rPr>
              <a:t>piesārņojuma vai kaitējuma novēršana</a:t>
            </a:r>
          </a:p>
          <a:p>
            <a:pPr marL="0" indent="0">
              <a:buNone/>
            </a:pPr>
            <a:endParaRPr lang="lv-LV" sz="2000" b="1" dirty="0">
              <a:latin typeface="Calibri" panose="020F0502020204030204" pitchFamily="34" charset="0"/>
              <a:cs typeface="Calibri" panose="020F0502020204030204" pitchFamily="34" charset="0"/>
            </a:endParaRPr>
          </a:p>
          <a:p>
            <a:pPr marL="0" indent="0">
              <a:buNone/>
            </a:pPr>
            <a:endParaRPr lang="lv-LV" sz="2000" b="1" dirty="0">
              <a:latin typeface="Calibri" panose="020F0502020204030204" pitchFamily="34" charset="0"/>
              <a:cs typeface="Calibri" panose="020F0502020204030204" pitchFamily="34" charset="0"/>
            </a:endParaRPr>
          </a:p>
          <a:p>
            <a:pPr marL="0" indent="0">
              <a:buNone/>
            </a:pPr>
            <a:r>
              <a:rPr lang="lv-LV" sz="2000" b="1" dirty="0">
                <a:latin typeface="Calibri" panose="020F0502020204030204" pitchFamily="34" charset="0"/>
                <a:cs typeface="Calibri" panose="020F0502020204030204" pitchFamily="34" charset="0"/>
              </a:rPr>
              <a:t>aprites cikla skatījums</a:t>
            </a:r>
            <a:endParaRPr lang="lv-LV" sz="2000" dirty="0">
              <a:latin typeface="Calibri" panose="020F0502020204030204" pitchFamily="34" charset="0"/>
              <a:cs typeface="Calibri" panose="020F0502020204030204" pitchFamily="34" charset="0"/>
            </a:endParaRPr>
          </a:p>
          <a:p>
            <a:pPr marL="0" indent="0">
              <a:buNone/>
            </a:pPr>
            <a:endParaRPr lang="lv-LV" sz="2000" b="1" dirty="0">
              <a:latin typeface="Calibri" panose="020F0502020204030204" pitchFamily="34" charset="0"/>
              <a:cs typeface="Calibri" panose="020F0502020204030204" pitchFamily="34" charset="0"/>
            </a:endParaRPr>
          </a:p>
          <a:p>
            <a:pPr marL="0" indent="0">
              <a:buNone/>
            </a:pPr>
            <a:endParaRPr lang="lv-LV" sz="2000" b="1" dirty="0">
              <a:latin typeface="Calibri" panose="020F0502020204030204" pitchFamily="34" charset="0"/>
              <a:cs typeface="Calibri" panose="020F0502020204030204" pitchFamily="34" charset="0"/>
            </a:endParaRPr>
          </a:p>
          <a:p>
            <a:pPr marL="0" indent="0">
              <a:buNone/>
            </a:pPr>
            <a:r>
              <a:rPr lang="lv-LV" sz="2000" b="1" dirty="0">
                <a:latin typeface="Calibri" panose="020F0502020204030204" pitchFamily="34" charset="0"/>
                <a:cs typeface="Calibri" panose="020F0502020204030204" pitchFamily="34" charset="0"/>
              </a:rPr>
              <a:t>ietekmju uz vidi salīdzinājums</a:t>
            </a:r>
            <a:endParaRPr lang="lv-LV" sz="2000" dirty="0">
              <a:latin typeface="Calibri" panose="020F0502020204030204" pitchFamily="34" charset="0"/>
              <a:cs typeface="Calibri" panose="020F0502020204030204" pitchFamily="34" charset="0"/>
            </a:endParaRPr>
          </a:p>
          <a:p>
            <a:pPr marL="0" indent="0">
              <a:buNone/>
            </a:pPr>
            <a:endParaRPr lang="lv-LV" sz="2000" b="1" dirty="0">
              <a:latin typeface="Calibri" panose="020F0502020204030204" pitchFamily="34" charset="0"/>
              <a:cs typeface="Calibri" panose="020F0502020204030204" pitchFamily="34" charset="0"/>
            </a:endParaRPr>
          </a:p>
          <a:p>
            <a:pPr marL="0" indent="0">
              <a:buNone/>
            </a:pPr>
            <a:endParaRPr lang="lv-LV" sz="2000" b="1" dirty="0">
              <a:latin typeface="Calibri" panose="020F0502020204030204" pitchFamily="34" charset="0"/>
              <a:cs typeface="Calibri" panose="020F0502020204030204" pitchFamily="34" charset="0"/>
            </a:endParaRPr>
          </a:p>
          <a:p>
            <a:pPr marL="0" indent="0">
              <a:buNone/>
            </a:pPr>
            <a:r>
              <a:rPr lang="lv-LV" sz="2000" b="1" dirty="0">
                <a:latin typeface="Calibri" panose="020F0502020204030204" pitchFamily="34" charset="0"/>
                <a:cs typeface="Calibri" panose="020F0502020204030204" pitchFamily="34" charset="0"/>
              </a:rPr>
              <a:t>informācija par ietekmi uz vidi</a:t>
            </a:r>
            <a:endParaRPr lang="lv-LV" sz="2000"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B29A62E6-818D-4389-8A5F-16E05C018432}"/>
              </a:ext>
            </a:extLst>
          </p:cNvPr>
          <p:cNvSpPr>
            <a:spLocks noGrp="1"/>
          </p:cNvSpPr>
          <p:nvPr>
            <p:ph type="sldNum" sz="quarter" idx="12"/>
          </p:nvPr>
        </p:nvSpPr>
        <p:spPr/>
        <p:txBody>
          <a:bodyPr/>
          <a:lstStyle/>
          <a:p>
            <a:pPr>
              <a:defRPr/>
            </a:pPr>
            <a:fld id="{472B80F1-FE6C-43DD-8913-576A23695345}" type="slidenum">
              <a:rPr lang="ru-RU" altLang="lv-LV" smtClean="0"/>
              <a:pPr>
                <a:defRPr/>
              </a:pPr>
              <a:t>10</a:t>
            </a:fld>
            <a:endParaRPr lang="ru-RU" altLang="lv-LV"/>
          </a:p>
        </p:txBody>
      </p:sp>
      <p:pic>
        <p:nvPicPr>
          <p:cNvPr id="6" name="Picture 5">
            <a:extLst>
              <a:ext uri="{FF2B5EF4-FFF2-40B4-BE49-F238E27FC236}">
                <a16:creationId xmlns:a16="http://schemas.microsoft.com/office/drawing/2014/main" id="{B501B162-855D-40FF-91D4-9DDF6AD1260D}"/>
              </a:ext>
            </a:extLst>
          </p:cNvPr>
          <p:cNvPicPr>
            <a:picLocks noChangeAspect="1"/>
          </p:cNvPicPr>
          <p:nvPr/>
        </p:nvPicPr>
        <p:blipFill>
          <a:blip r:embed="rId3"/>
          <a:stretch>
            <a:fillRect/>
          </a:stretch>
        </p:blipFill>
        <p:spPr>
          <a:xfrm>
            <a:off x="614681" y="0"/>
            <a:ext cx="1786283" cy="1780186"/>
          </a:xfrm>
          <a:prstGeom prst="rect">
            <a:avLst/>
          </a:prstGeom>
        </p:spPr>
      </p:pic>
      <p:pic>
        <p:nvPicPr>
          <p:cNvPr id="8" name="Graphic 7" descr="Open hand with plant outline">
            <a:extLst>
              <a:ext uri="{FF2B5EF4-FFF2-40B4-BE49-F238E27FC236}">
                <a16:creationId xmlns:a16="http://schemas.microsoft.com/office/drawing/2014/main" id="{6B048B6A-0B6B-4A72-B978-229BBD3C57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43764" y="1480070"/>
            <a:ext cx="914400" cy="914400"/>
          </a:xfrm>
          <a:prstGeom prst="rect">
            <a:avLst/>
          </a:prstGeom>
        </p:spPr>
      </p:pic>
      <p:pic>
        <p:nvPicPr>
          <p:cNvPr id="10" name="Graphic 9" descr="Production outline">
            <a:extLst>
              <a:ext uri="{FF2B5EF4-FFF2-40B4-BE49-F238E27FC236}">
                <a16:creationId xmlns:a16="http://schemas.microsoft.com/office/drawing/2014/main" id="{95D8EE9B-9E75-4B16-9FA1-6B104D6BA4F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43764" y="2579085"/>
            <a:ext cx="914400" cy="914400"/>
          </a:xfrm>
          <a:prstGeom prst="rect">
            <a:avLst/>
          </a:prstGeom>
        </p:spPr>
      </p:pic>
      <p:pic>
        <p:nvPicPr>
          <p:cNvPr id="12" name="Graphic 11" descr="Circular flowchart outline">
            <a:extLst>
              <a:ext uri="{FF2B5EF4-FFF2-40B4-BE49-F238E27FC236}">
                <a16:creationId xmlns:a16="http://schemas.microsoft.com/office/drawing/2014/main" id="{7C097485-6504-4BF2-BCDF-6C4DBF4AF5F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43764" y="3665568"/>
            <a:ext cx="914400" cy="914400"/>
          </a:xfrm>
          <a:prstGeom prst="rect">
            <a:avLst/>
          </a:prstGeom>
        </p:spPr>
      </p:pic>
      <p:pic>
        <p:nvPicPr>
          <p:cNvPr id="16" name="Graphic 15" descr="Gantt Chart outline">
            <a:extLst>
              <a:ext uri="{FF2B5EF4-FFF2-40B4-BE49-F238E27FC236}">
                <a16:creationId xmlns:a16="http://schemas.microsoft.com/office/drawing/2014/main" id="{9B9F047E-7F0A-405E-AFDE-2730171EA15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972953" y="4665838"/>
            <a:ext cx="914400" cy="914400"/>
          </a:xfrm>
          <a:prstGeom prst="rect">
            <a:avLst/>
          </a:prstGeom>
        </p:spPr>
      </p:pic>
      <p:pic>
        <p:nvPicPr>
          <p:cNvPr id="18" name="Graphic 17" descr="Information outline">
            <a:extLst>
              <a:ext uri="{FF2B5EF4-FFF2-40B4-BE49-F238E27FC236}">
                <a16:creationId xmlns:a16="http://schemas.microsoft.com/office/drawing/2014/main" id="{665C943E-F4DF-4D3A-974E-BE27FC4D251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91100" y="5752321"/>
            <a:ext cx="914400" cy="914400"/>
          </a:xfrm>
          <a:prstGeom prst="rect">
            <a:avLst/>
          </a:prstGeom>
        </p:spPr>
      </p:pic>
    </p:spTree>
    <p:extLst>
      <p:ext uri="{BB962C8B-B14F-4D97-AF65-F5344CB8AC3E}">
        <p14:creationId xmlns:p14="http://schemas.microsoft.com/office/powerpoint/2010/main" val="103369451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2B004-5441-4AFC-B254-001DD47DB5BE}"/>
              </a:ext>
            </a:extLst>
          </p:cNvPr>
          <p:cNvSpPr>
            <a:spLocks noGrp="1"/>
          </p:cNvSpPr>
          <p:nvPr>
            <p:ph type="title"/>
          </p:nvPr>
        </p:nvSpPr>
        <p:spPr>
          <a:xfrm>
            <a:off x="2524646" y="274638"/>
            <a:ext cx="9057754" cy="1143000"/>
          </a:xfrm>
        </p:spPr>
        <p:txBody>
          <a:bodyPr wrap="square" anchor="ctr">
            <a:normAutofit/>
          </a:bodyPr>
          <a:lstStyle/>
          <a:p>
            <a:r>
              <a:rPr lang="lv-LV" dirty="0">
                <a:latin typeface="Calibri" panose="020F0502020204030204" pitchFamily="34" charset="0"/>
                <a:cs typeface="Calibri" panose="020F0502020204030204" pitchFamily="34" charset="0"/>
              </a:rPr>
              <a:t>Vides kritēriju integrēšana iepirkumos</a:t>
            </a:r>
          </a:p>
        </p:txBody>
      </p:sp>
      <p:sp>
        <p:nvSpPr>
          <p:cNvPr id="4" name="Footer Placeholder 3">
            <a:extLst>
              <a:ext uri="{FF2B5EF4-FFF2-40B4-BE49-F238E27FC236}">
                <a16:creationId xmlns:a16="http://schemas.microsoft.com/office/drawing/2014/main" id="{CB4F14F0-9913-45BB-8FD5-D779B96CE5B6}"/>
              </a:ext>
            </a:extLst>
          </p:cNvPr>
          <p:cNvSpPr>
            <a:spLocks noGrp="1"/>
          </p:cNvSpPr>
          <p:nvPr>
            <p:ph type="ftr" sz="quarter" idx="11"/>
          </p:nvPr>
        </p:nvSpPr>
        <p:spPr>
          <a:xfrm>
            <a:off x="4165600" y="6246813"/>
            <a:ext cx="3860800" cy="476250"/>
          </a:xfrm>
        </p:spPr>
        <p:txBody>
          <a:bodyPr wrap="square" anchor="t">
            <a:normAutofit/>
          </a:bodyPr>
          <a:lstStyle/>
          <a:p>
            <a:pPr>
              <a:spcAft>
                <a:spcPts val="600"/>
              </a:spcAft>
              <a:defRPr/>
            </a:pPr>
            <a:endParaRPr lang="ru-RU" dirty="0"/>
          </a:p>
        </p:txBody>
      </p:sp>
      <p:sp>
        <p:nvSpPr>
          <p:cNvPr id="5" name="Slide Number Placeholder 4">
            <a:extLst>
              <a:ext uri="{FF2B5EF4-FFF2-40B4-BE49-F238E27FC236}">
                <a16:creationId xmlns:a16="http://schemas.microsoft.com/office/drawing/2014/main" id="{5C7B3E0A-750C-4059-8AB2-659C9FBAFE97}"/>
              </a:ext>
            </a:extLst>
          </p:cNvPr>
          <p:cNvSpPr>
            <a:spLocks noGrp="1"/>
          </p:cNvSpPr>
          <p:nvPr>
            <p:ph type="sldNum" sz="quarter" idx="12"/>
          </p:nvPr>
        </p:nvSpPr>
        <p:spPr>
          <a:xfrm>
            <a:off x="8737600" y="6246813"/>
            <a:ext cx="2844800" cy="476250"/>
          </a:xfrm>
        </p:spPr>
        <p:txBody>
          <a:bodyPr wrap="square" anchor="t">
            <a:normAutofit/>
          </a:bodyPr>
          <a:lstStyle/>
          <a:p>
            <a:pPr>
              <a:spcAft>
                <a:spcPts val="600"/>
              </a:spcAft>
              <a:defRPr/>
            </a:pPr>
            <a:fld id="{472B80F1-FE6C-43DD-8913-576A23695345}" type="slidenum">
              <a:rPr lang="ru-RU" altLang="lv-LV" smtClean="0"/>
              <a:pPr>
                <a:spcAft>
                  <a:spcPts val="600"/>
                </a:spcAft>
                <a:defRPr/>
              </a:pPr>
              <a:t>11</a:t>
            </a:fld>
            <a:endParaRPr lang="ru-RU" altLang="lv-LV"/>
          </a:p>
        </p:txBody>
      </p:sp>
      <p:sp>
        <p:nvSpPr>
          <p:cNvPr id="8" name="TextBox 7">
            <a:extLst>
              <a:ext uri="{FF2B5EF4-FFF2-40B4-BE49-F238E27FC236}">
                <a16:creationId xmlns:a16="http://schemas.microsoft.com/office/drawing/2014/main" id="{FA247C5D-353D-4FD6-BD3C-9C0D9DFB3BAC}"/>
              </a:ext>
            </a:extLst>
          </p:cNvPr>
          <p:cNvSpPr txBox="1"/>
          <p:nvPr/>
        </p:nvSpPr>
        <p:spPr>
          <a:xfrm>
            <a:off x="4167256" y="1703880"/>
            <a:ext cx="6387081" cy="4154984"/>
          </a:xfrm>
          <a:prstGeom prst="rect">
            <a:avLst/>
          </a:prstGeom>
          <a:noFill/>
        </p:spPr>
        <p:txBody>
          <a:bodyPr wrap="square" rtlCol="0">
            <a:spAutoFit/>
          </a:bodyPr>
          <a:lstStyle/>
          <a:p>
            <a:r>
              <a:rPr lang="lv-LV" sz="2400" b="1" dirty="0">
                <a:latin typeface="Calibri" panose="020F0502020204030204" pitchFamily="34" charset="0"/>
                <a:cs typeface="Calibri" panose="020F0502020204030204" pitchFamily="34" charset="0"/>
              </a:rPr>
              <a:t>Atvēlēt pietiekami daudz laika iepirkuma veikšanai</a:t>
            </a:r>
          </a:p>
          <a:p>
            <a:endParaRPr lang="lv-LV" sz="2400" dirty="0">
              <a:latin typeface="Calibri" panose="020F0502020204030204" pitchFamily="34" charset="0"/>
              <a:cs typeface="Calibri" panose="020F0502020204030204" pitchFamily="34" charset="0"/>
            </a:endParaRPr>
          </a:p>
          <a:p>
            <a:r>
              <a:rPr lang="lv-LV" sz="2400" b="1" dirty="0">
                <a:latin typeface="Calibri" panose="020F0502020204030204" pitchFamily="34" charset="0"/>
                <a:cs typeface="Calibri" panose="020F0502020204030204" pitchFamily="34" charset="0"/>
              </a:rPr>
              <a:t>Veikt tirgus izpēti (konsultēties ar ekspertiem)</a:t>
            </a:r>
          </a:p>
          <a:p>
            <a:endParaRPr lang="lv-LV" sz="2400" dirty="0">
              <a:latin typeface="Calibri" panose="020F0502020204030204" pitchFamily="34" charset="0"/>
              <a:cs typeface="Calibri" panose="020F0502020204030204" pitchFamily="34" charset="0"/>
            </a:endParaRPr>
          </a:p>
          <a:p>
            <a:r>
              <a:rPr lang="lv-LV" sz="2400" b="1" dirty="0">
                <a:latin typeface="Calibri" panose="020F0502020204030204" pitchFamily="34" charset="0"/>
                <a:cs typeface="Calibri" panose="020F0502020204030204" pitchFamily="34" charset="0"/>
              </a:rPr>
              <a:t>Iekļaut vides prasības visos iepirkuma posmos: </a:t>
            </a:r>
          </a:p>
          <a:p>
            <a:pPr marL="342900" indent="-342900">
              <a:buFontTx/>
              <a:buChar char="-"/>
            </a:pPr>
            <a:r>
              <a:rPr lang="lv-LV" sz="2400" dirty="0">
                <a:latin typeface="Calibri" panose="020F0502020204030204" pitchFamily="34" charset="0"/>
                <a:cs typeface="Calibri" panose="020F0502020204030204" pitchFamily="34" charset="0"/>
              </a:rPr>
              <a:t>Atlases prasības </a:t>
            </a:r>
          </a:p>
          <a:p>
            <a:pPr marL="342900" indent="-342900">
              <a:buFontTx/>
              <a:buChar char="-"/>
            </a:pPr>
            <a:r>
              <a:rPr lang="lv-LV" sz="2400" dirty="0">
                <a:latin typeface="Calibri" panose="020F0502020204030204" pitchFamily="34" charset="0"/>
                <a:cs typeface="Calibri" panose="020F0502020204030204" pitchFamily="34" charset="0"/>
              </a:rPr>
              <a:t>Tehniskā specifikācija</a:t>
            </a:r>
          </a:p>
          <a:p>
            <a:pPr marL="342900" indent="-342900">
              <a:buFontTx/>
              <a:buChar char="-"/>
            </a:pPr>
            <a:r>
              <a:rPr lang="lv-LV" sz="2400" dirty="0">
                <a:latin typeface="Calibri" panose="020F0502020204030204" pitchFamily="34" charset="0"/>
                <a:cs typeface="Calibri" panose="020F0502020204030204" pitchFamily="34" charset="0"/>
              </a:rPr>
              <a:t>Piedāvājuma izvērtēšanas kritēriji</a:t>
            </a:r>
          </a:p>
          <a:p>
            <a:pPr marL="342900" indent="-342900">
              <a:buFontTx/>
              <a:buChar char="-"/>
            </a:pPr>
            <a:r>
              <a:rPr lang="lv-LV" sz="2400" dirty="0">
                <a:latin typeface="Calibri" panose="020F0502020204030204" pitchFamily="34" charset="0"/>
                <a:cs typeface="Calibri" panose="020F0502020204030204" pitchFamily="34" charset="0"/>
              </a:rPr>
              <a:t>Līguma izpilde</a:t>
            </a:r>
          </a:p>
          <a:p>
            <a:pPr marL="342900" indent="-342900">
              <a:buFontTx/>
              <a:buChar char="-"/>
            </a:pPr>
            <a:r>
              <a:rPr lang="lv-LV" sz="2400" dirty="0">
                <a:latin typeface="Calibri" panose="020F0502020204030204" pitchFamily="34" charset="0"/>
                <a:cs typeface="Calibri" panose="020F0502020204030204" pitchFamily="34" charset="0"/>
              </a:rPr>
              <a:t>Kontrole </a:t>
            </a:r>
          </a:p>
        </p:txBody>
      </p:sp>
      <p:pic>
        <p:nvPicPr>
          <p:cNvPr id="11" name="Graphic 10" descr="Research outline">
            <a:extLst>
              <a:ext uri="{FF2B5EF4-FFF2-40B4-BE49-F238E27FC236}">
                <a16:creationId xmlns:a16="http://schemas.microsoft.com/office/drawing/2014/main" id="{9A532103-DB42-489E-BC88-FB08444DEB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09675" y="2757811"/>
            <a:ext cx="970347" cy="970347"/>
          </a:xfrm>
          <a:prstGeom prst="rect">
            <a:avLst/>
          </a:prstGeom>
        </p:spPr>
      </p:pic>
      <p:pic>
        <p:nvPicPr>
          <p:cNvPr id="15" name="Graphic 14" descr="Hourglass 30% outline">
            <a:extLst>
              <a:ext uri="{FF2B5EF4-FFF2-40B4-BE49-F238E27FC236}">
                <a16:creationId xmlns:a16="http://schemas.microsoft.com/office/drawing/2014/main" id="{CC5DF8BD-5712-44BD-ACA4-6FC7006E1B3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45126" y="1666576"/>
            <a:ext cx="970347" cy="970347"/>
          </a:xfrm>
          <a:prstGeom prst="rect">
            <a:avLst/>
          </a:prstGeom>
        </p:spPr>
      </p:pic>
      <p:pic>
        <p:nvPicPr>
          <p:cNvPr id="17" name="Picture 16">
            <a:extLst>
              <a:ext uri="{FF2B5EF4-FFF2-40B4-BE49-F238E27FC236}">
                <a16:creationId xmlns:a16="http://schemas.microsoft.com/office/drawing/2014/main" id="{92E8E564-B5EF-4790-A90B-7262AAFB0084}"/>
              </a:ext>
            </a:extLst>
          </p:cNvPr>
          <p:cNvPicPr>
            <a:picLocks noChangeAspect="1"/>
          </p:cNvPicPr>
          <p:nvPr/>
        </p:nvPicPr>
        <p:blipFill>
          <a:blip r:embed="rId6"/>
          <a:stretch>
            <a:fillRect/>
          </a:stretch>
        </p:blipFill>
        <p:spPr>
          <a:xfrm>
            <a:off x="738363" y="52749"/>
            <a:ext cx="1786283" cy="1780186"/>
          </a:xfrm>
          <a:prstGeom prst="rect">
            <a:avLst/>
          </a:prstGeom>
        </p:spPr>
      </p:pic>
      <p:pic>
        <p:nvPicPr>
          <p:cNvPr id="19" name="Graphic 18" descr="Checklist outline">
            <a:extLst>
              <a:ext uri="{FF2B5EF4-FFF2-40B4-BE49-F238E27FC236}">
                <a16:creationId xmlns:a16="http://schemas.microsoft.com/office/drawing/2014/main" id="{ECF34872-C5A8-45E7-9DB0-8B0659844D0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07568" y="3977096"/>
            <a:ext cx="1324112" cy="1324112"/>
          </a:xfrm>
          <a:prstGeom prst="rect">
            <a:avLst/>
          </a:prstGeom>
        </p:spPr>
      </p:pic>
    </p:spTree>
    <p:extLst>
      <p:ext uri="{BB962C8B-B14F-4D97-AF65-F5344CB8AC3E}">
        <p14:creationId xmlns:p14="http://schemas.microsoft.com/office/powerpoint/2010/main" val="395282617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5CC0D-9E31-406B-A8D3-FB781ABBBB27}"/>
              </a:ext>
            </a:extLst>
          </p:cNvPr>
          <p:cNvSpPr>
            <a:spLocks noGrp="1"/>
          </p:cNvSpPr>
          <p:nvPr>
            <p:ph type="title"/>
          </p:nvPr>
        </p:nvSpPr>
        <p:spPr>
          <a:xfrm>
            <a:off x="609600" y="274638"/>
            <a:ext cx="10972800" cy="1143000"/>
          </a:xfrm>
        </p:spPr>
        <p:txBody>
          <a:bodyPr wrap="square" anchor="ctr">
            <a:normAutofit/>
          </a:bodyPr>
          <a:lstStyle/>
          <a:p>
            <a:r>
              <a:rPr lang="lv-LV" dirty="0" err="1">
                <a:latin typeface="Calibri" panose="020F0502020204030204" pitchFamily="34" charset="0"/>
                <a:cs typeface="Calibri" panose="020F0502020204030204" pitchFamily="34" charset="0"/>
              </a:rPr>
              <a:t>Vebināri</a:t>
            </a:r>
            <a:r>
              <a:rPr lang="lv-LV" dirty="0">
                <a:latin typeface="Calibri" panose="020F0502020204030204" pitchFamily="34" charset="0"/>
                <a:cs typeface="Calibri" panose="020F0502020204030204" pitchFamily="34" charset="0"/>
              </a:rPr>
              <a:t> 1. un 2. decembrī </a:t>
            </a:r>
          </a:p>
        </p:txBody>
      </p:sp>
      <p:pic>
        <p:nvPicPr>
          <p:cNvPr id="7" name="Graphic 6" descr="Clipboard Badge outline">
            <a:extLst>
              <a:ext uri="{FF2B5EF4-FFF2-40B4-BE49-F238E27FC236}">
                <a16:creationId xmlns:a16="http://schemas.microsoft.com/office/drawing/2014/main" id="{C0801648-3281-492B-9060-2F8BFAA81C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5440" y="1582580"/>
            <a:ext cx="4525963" cy="4525963"/>
          </a:xfrm>
          <a:prstGeom prst="rect">
            <a:avLst/>
          </a:prstGeom>
        </p:spPr>
      </p:pic>
      <p:sp>
        <p:nvSpPr>
          <p:cNvPr id="3" name="Content Placeholder 2">
            <a:extLst>
              <a:ext uri="{FF2B5EF4-FFF2-40B4-BE49-F238E27FC236}">
                <a16:creationId xmlns:a16="http://schemas.microsoft.com/office/drawing/2014/main" id="{EBF06294-F508-42C2-A98A-7D62AA786959}"/>
              </a:ext>
            </a:extLst>
          </p:cNvPr>
          <p:cNvSpPr>
            <a:spLocks noGrp="1"/>
          </p:cNvSpPr>
          <p:nvPr>
            <p:ph sz="half" idx="2"/>
          </p:nvPr>
        </p:nvSpPr>
        <p:spPr>
          <a:xfrm>
            <a:off x="6197600" y="1600201"/>
            <a:ext cx="5384800" cy="4525963"/>
          </a:xfrm>
        </p:spPr>
        <p:txBody>
          <a:bodyPr wrap="square" anchor="t">
            <a:normAutofit fontScale="92500" lnSpcReduction="10000"/>
          </a:bodyPr>
          <a:lstStyle/>
          <a:p>
            <a:pPr marL="0" indent="0">
              <a:buNone/>
            </a:pPr>
            <a:r>
              <a:rPr lang="lv-LV" b="1" i="0" dirty="0">
                <a:effectLst/>
                <a:latin typeface="Calibri" panose="020F0502020204030204" pitchFamily="34" charset="0"/>
                <a:cs typeface="Calibri" panose="020F0502020204030204" pitchFamily="34" charset="0"/>
              </a:rPr>
              <a:t>1.decembrī </a:t>
            </a:r>
            <a:r>
              <a:rPr lang="lv-LV" b="0" i="0" dirty="0" err="1">
                <a:effectLst/>
                <a:latin typeface="Calibri" panose="020F0502020204030204" pitchFamily="34" charset="0"/>
                <a:cs typeface="Calibri" panose="020F0502020204030204" pitchFamily="34" charset="0"/>
              </a:rPr>
              <a:t>vebinārs</a:t>
            </a:r>
            <a:r>
              <a:rPr lang="lv-LV" b="0" i="0" dirty="0">
                <a:effectLst/>
                <a:latin typeface="Calibri" panose="020F0502020204030204" pitchFamily="34" charset="0"/>
                <a:cs typeface="Calibri" panose="020F0502020204030204" pitchFamily="34" charset="0"/>
              </a:rPr>
              <a:t> par zaļā publiskā iepirkuma kritēriju piemērošanu </a:t>
            </a:r>
            <a:r>
              <a:rPr lang="lv-LV" b="1" i="0" dirty="0">
                <a:effectLst/>
                <a:latin typeface="Calibri" panose="020F0502020204030204" pitchFamily="34" charset="0"/>
                <a:cs typeface="Calibri" panose="020F0502020204030204" pitchFamily="34" charset="0"/>
              </a:rPr>
              <a:t>transporta iepirkumos</a:t>
            </a:r>
            <a:r>
              <a:rPr lang="lv-LV" b="0" i="0" dirty="0">
                <a:effectLst/>
                <a:latin typeface="Calibri" panose="020F0502020204030204" pitchFamily="34" charset="0"/>
                <a:cs typeface="Calibri" panose="020F0502020204030204" pitchFamily="34" charset="0"/>
              </a:rPr>
              <a:t>.  Reģistrācija: </a:t>
            </a:r>
            <a:r>
              <a:rPr lang="lv-LV" b="0" i="0" u="sng" dirty="0">
                <a:effectLst/>
                <a:latin typeface="Calibri" panose="020F0502020204030204" pitchFamily="34" charset="0"/>
                <a:cs typeface="Calibri" panose="020F0502020204030204" pitchFamily="34" charset="0"/>
                <a:hlinkClick r:id="rId4"/>
              </a:rPr>
              <a:t>https://www.mitto.me/zpi-seminari/transports</a:t>
            </a:r>
            <a:endParaRPr lang="lv-LV" b="0" i="0" u="sng" dirty="0">
              <a:effectLst/>
              <a:latin typeface="Calibri" panose="020F0502020204030204" pitchFamily="34" charset="0"/>
              <a:cs typeface="Calibri" panose="020F0502020204030204" pitchFamily="34" charset="0"/>
            </a:endParaRPr>
          </a:p>
          <a:p>
            <a:pPr marL="0" indent="0">
              <a:buNone/>
            </a:pPr>
            <a:r>
              <a:rPr lang="lv-LV" b="1" dirty="0">
                <a:latin typeface="Calibri" panose="020F0502020204030204" pitchFamily="34" charset="0"/>
                <a:cs typeface="Calibri" panose="020F0502020204030204" pitchFamily="34" charset="0"/>
              </a:rPr>
              <a:t>2. decembrī </a:t>
            </a:r>
            <a:r>
              <a:rPr lang="lv-LV" dirty="0" err="1">
                <a:latin typeface="Calibri" panose="020F0502020204030204" pitchFamily="34" charset="0"/>
                <a:cs typeface="Calibri" panose="020F0502020204030204" pitchFamily="34" charset="0"/>
              </a:rPr>
              <a:t>vebinārs</a:t>
            </a:r>
            <a:r>
              <a:rPr lang="lv-LV" dirty="0">
                <a:latin typeface="Calibri" panose="020F0502020204030204" pitchFamily="34" charset="0"/>
                <a:cs typeface="Calibri" panose="020F0502020204030204" pitchFamily="34" charset="0"/>
              </a:rPr>
              <a:t> </a:t>
            </a:r>
            <a:r>
              <a:rPr lang="lv-LV" b="0" i="0" dirty="0">
                <a:solidFill>
                  <a:srgbClr val="212529"/>
                </a:solidFill>
                <a:effectLst/>
                <a:latin typeface="RobustaTLPro-Regular"/>
              </a:rPr>
              <a:t>par zaļā publiskā iepirkuma kritēriju piemērošanu </a:t>
            </a:r>
            <a:r>
              <a:rPr lang="lv-LV" b="1" i="0" dirty="0">
                <a:solidFill>
                  <a:srgbClr val="212529"/>
                </a:solidFill>
                <a:effectLst/>
                <a:latin typeface="RobustaTLPro-Medium"/>
              </a:rPr>
              <a:t>būvdarbu iepirkumos</a:t>
            </a:r>
            <a:r>
              <a:rPr lang="lv-LV" b="0" i="0" dirty="0">
                <a:solidFill>
                  <a:srgbClr val="212529"/>
                </a:solidFill>
                <a:effectLst/>
                <a:latin typeface="RobustaTLPro-Regular"/>
              </a:rPr>
              <a:t>.   Reģistrācija: </a:t>
            </a:r>
          </a:p>
          <a:p>
            <a:pPr marL="0" indent="0">
              <a:buNone/>
            </a:pPr>
            <a:r>
              <a:rPr lang="lv-LV" b="0" i="0" u="sng" dirty="0">
                <a:effectLst/>
                <a:latin typeface="RobustaTLPro-Regular"/>
                <a:hlinkClick r:id="rId5"/>
              </a:rPr>
              <a:t>https://www.mitto.me/zpi-seminari/buvnieciba</a:t>
            </a:r>
            <a:endParaRPr lang="lv-LV" dirty="0">
              <a:latin typeface="Calibri" panose="020F0502020204030204" pitchFamily="34" charset="0"/>
              <a:cs typeface="Calibri" panose="020F0502020204030204" pitchFamily="34" charset="0"/>
            </a:endParaRPr>
          </a:p>
          <a:p>
            <a:pPr marL="0" indent="0">
              <a:buNone/>
            </a:pPr>
            <a:endParaRPr lang="lv-LV" dirty="0"/>
          </a:p>
        </p:txBody>
      </p:sp>
      <p:sp>
        <p:nvSpPr>
          <p:cNvPr id="5" name="Slide Number Placeholder 4">
            <a:extLst>
              <a:ext uri="{FF2B5EF4-FFF2-40B4-BE49-F238E27FC236}">
                <a16:creationId xmlns:a16="http://schemas.microsoft.com/office/drawing/2014/main" id="{29883749-CF16-40FC-BCEC-1FCF0D65CEA4}"/>
              </a:ext>
            </a:extLst>
          </p:cNvPr>
          <p:cNvSpPr>
            <a:spLocks noGrp="1"/>
          </p:cNvSpPr>
          <p:nvPr>
            <p:ph type="sldNum" sz="quarter" idx="12"/>
          </p:nvPr>
        </p:nvSpPr>
        <p:spPr>
          <a:xfrm>
            <a:off x="8737600" y="6246813"/>
            <a:ext cx="2844800" cy="476250"/>
          </a:xfrm>
        </p:spPr>
        <p:txBody>
          <a:bodyPr wrap="square" anchor="t">
            <a:normAutofit/>
          </a:bodyPr>
          <a:lstStyle/>
          <a:p>
            <a:pPr>
              <a:spcAft>
                <a:spcPts val="600"/>
              </a:spcAft>
              <a:defRPr/>
            </a:pPr>
            <a:fld id="{472B80F1-FE6C-43DD-8913-576A23695345}" type="slidenum">
              <a:rPr lang="ru-RU" altLang="lv-LV" smtClean="0"/>
              <a:pPr>
                <a:spcAft>
                  <a:spcPts val="600"/>
                </a:spcAft>
                <a:defRPr/>
              </a:pPr>
              <a:t>12</a:t>
            </a:fld>
            <a:endParaRPr lang="ru-RU" altLang="lv-LV"/>
          </a:p>
        </p:txBody>
      </p:sp>
      <p:pic>
        <p:nvPicPr>
          <p:cNvPr id="9" name="Graphic 8" descr="Right pointing backhand index outline">
            <a:extLst>
              <a:ext uri="{FF2B5EF4-FFF2-40B4-BE49-F238E27FC236}">
                <a16:creationId xmlns:a16="http://schemas.microsoft.com/office/drawing/2014/main" id="{1C9756E6-9373-460D-8FC8-3B039818484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29116" y="1577717"/>
            <a:ext cx="731837" cy="731837"/>
          </a:xfrm>
          <a:prstGeom prst="rect">
            <a:avLst/>
          </a:prstGeom>
        </p:spPr>
      </p:pic>
      <p:pic>
        <p:nvPicPr>
          <p:cNvPr id="10" name="Picture 9">
            <a:extLst>
              <a:ext uri="{FF2B5EF4-FFF2-40B4-BE49-F238E27FC236}">
                <a16:creationId xmlns:a16="http://schemas.microsoft.com/office/drawing/2014/main" id="{397B62ED-BAD7-465C-8527-46A24566EF68}"/>
              </a:ext>
            </a:extLst>
          </p:cNvPr>
          <p:cNvPicPr>
            <a:picLocks noChangeAspect="1"/>
          </p:cNvPicPr>
          <p:nvPr/>
        </p:nvPicPr>
        <p:blipFill>
          <a:blip r:embed="rId8"/>
          <a:stretch>
            <a:fillRect/>
          </a:stretch>
        </p:blipFill>
        <p:spPr>
          <a:xfrm>
            <a:off x="5402752" y="3717032"/>
            <a:ext cx="731837" cy="731837"/>
          </a:xfrm>
          <a:prstGeom prst="rect">
            <a:avLst/>
          </a:prstGeom>
        </p:spPr>
      </p:pic>
      <p:pic>
        <p:nvPicPr>
          <p:cNvPr id="11" name="Picture 10">
            <a:extLst>
              <a:ext uri="{FF2B5EF4-FFF2-40B4-BE49-F238E27FC236}">
                <a16:creationId xmlns:a16="http://schemas.microsoft.com/office/drawing/2014/main" id="{16815591-D49B-4415-9ABD-4102521AB5D3}"/>
              </a:ext>
            </a:extLst>
          </p:cNvPr>
          <p:cNvPicPr>
            <a:picLocks noChangeAspect="1"/>
          </p:cNvPicPr>
          <p:nvPr/>
        </p:nvPicPr>
        <p:blipFill>
          <a:blip r:embed="rId9"/>
          <a:stretch>
            <a:fillRect/>
          </a:stretch>
        </p:blipFill>
        <p:spPr>
          <a:xfrm>
            <a:off x="609600" y="0"/>
            <a:ext cx="1786283" cy="1780186"/>
          </a:xfrm>
          <a:prstGeom prst="rect">
            <a:avLst/>
          </a:prstGeom>
        </p:spPr>
      </p:pic>
    </p:spTree>
    <p:extLst>
      <p:ext uri="{BB962C8B-B14F-4D97-AF65-F5344CB8AC3E}">
        <p14:creationId xmlns:p14="http://schemas.microsoft.com/office/powerpoint/2010/main" val="296730973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tree in a field&#10;&#10;Description automatically generated">
            <a:extLst>
              <a:ext uri="{FF2B5EF4-FFF2-40B4-BE49-F238E27FC236}">
                <a16:creationId xmlns:a16="http://schemas.microsoft.com/office/drawing/2014/main" id="{46C51468-BECC-49B7-8D2F-3741D01287C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 b="15741"/>
          <a:stretch/>
        </p:blipFill>
        <p:spPr>
          <a:xfrm>
            <a:off x="120650" y="68263"/>
            <a:ext cx="11950700" cy="6721475"/>
          </a:xfrm>
          <a:prstGeom prst="rect">
            <a:avLst/>
          </a:prstGeom>
          <a:noFill/>
        </p:spPr>
      </p:pic>
      <p:sp>
        <p:nvSpPr>
          <p:cNvPr id="3" name="Slide Number Placeholder 2" hidden="1">
            <a:extLst>
              <a:ext uri="{FF2B5EF4-FFF2-40B4-BE49-F238E27FC236}">
                <a16:creationId xmlns:a16="http://schemas.microsoft.com/office/drawing/2014/main" id="{D2839373-5925-4296-BC5C-8EE8ED5E6288}"/>
              </a:ext>
            </a:extLst>
          </p:cNvPr>
          <p:cNvSpPr>
            <a:spLocks noGrp="1"/>
          </p:cNvSpPr>
          <p:nvPr>
            <p:ph type="sldNum" sz="quarter" idx="12"/>
          </p:nvPr>
        </p:nvSpPr>
        <p:spPr/>
        <p:txBody>
          <a:bodyPr/>
          <a:lstStyle/>
          <a:p>
            <a:pPr>
              <a:spcAft>
                <a:spcPts val="600"/>
              </a:spcAft>
              <a:defRPr/>
            </a:pPr>
            <a:fld id="{03CB44CF-A783-4820-96E1-63922AA2F998}" type="slidenum">
              <a:rPr lang="ru-RU" altLang="lv-LV" smtClean="0"/>
              <a:pPr>
                <a:spcAft>
                  <a:spcPts val="600"/>
                </a:spcAft>
                <a:defRPr/>
              </a:pPr>
              <a:t>13</a:t>
            </a:fld>
            <a:endParaRPr lang="ru-RU" altLang="lv-LV"/>
          </a:p>
        </p:txBody>
      </p:sp>
    </p:spTree>
    <p:extLst>
      <p:ext uri="{BB962C8B-B14F-4D97-AF65-F5344CB8AC3E}">
        <p14:creationId xmlns:p14="http://schemas.microsoft.com/office/powerpoint/2010/main" val="68114255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213100"/>
            <a:ext cx="121920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6"/>
          <p:cNvSpPr txBox="1">
            <a:spLocks/>
          </p:cNvSpPr>
          <p:nvPr/>
        </p:nvSpPr>
        <p:spPr bwMode="auto">
          <a:xfrm>
            <a:off x="2209800" y="3357563"/>
            <a:ext cx="77724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lnSpcReduction="10000"/>
          </a:bodyPr>
          <a:lstStyle>
            <a:lvl1pPr algn="ctr" rtl="0" eaLnBrk="0" fontAlgn="base" hangingPunct="0">
              <a:spcBef>
                <a:spcPct val="0"/>
              </a:spcBef>
              <a:spcAft>
                <a:spcPct val="0"/>
              </a:spcAft>
              <a:defRPr sz="3200" b="1"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pPr eaLnBrk="1" hangingPunct="1">
              <a:defRPr/>
            </a:pPr>
            <a:r>
              <a:rPr lang="lv-LV" kern="0">
                <a:solidFill>
                  <a:srgbClr val="000000"/>
                </a:solidFill>
                <a:cs typeface="Tahoma" pitchFamily="34" charset="0"/>
              </a:rPr>
              <a:t>Paldies par uzmanību!</a:t>
            </a:r>
            <a:br>
              <a:rPr lang="lv-LV" kern="0">
                <a:solidFill>
                  <a:srgbClr val="000000"/>
                </a:solidFill>
                <a:cs typeface="Tahoma" pitchFamily="34" charset="0"/>
              </a:rPr>
            </a:br>
            <a:endParaRPr lang="lv-LV" kern="0" dirty="0"/>
          </a:p>
        </p:txBody>
      </p:sp>
      <p:sp>
        <p:nvSpPr>
          <p:cNvPr id="40964" name="Text Placeholder 1"/>
          <p:cNvSpPr>
            <a:spLocks noGrp="1" noChangeArrowheads="1"/>
          </p:cNvSpPr>
          <p:nvPr>
            <p:ph type="body" sz="quarter" idx="10"/>
          </p:nvPr>
        </p:nvSpPr>
        <p:spPr>
          <a:xfrm>
            <a:off x="263525" y="3838575"/>
            <a:ext cx="7772400" cy="744538"/>
          </a:xfrm>
        </p:spPr>
        <p:txBody>
          <a:bodyPr/>
          <a:lstStyle/>
          <a:p>
            <a:pPr algn="l"/>
            <a:r>
              <a:rPr lang="lv-LV" altLang="lv-LV" sz="1500"/>
              <a:t>Kontakti: </a:t>
            </a:r>
            <a:r>
              <a:rPr lang="lv-LV" altLang="lv-LV" sz="1500" b="1" u="sng">
                <a:hlinkClick r:id="rId4"/>
              </a:rPr>
              <a:t>zpi@varam.gov.lv</a:t>
            </a:r>
            <a:endParaRPr lang="lv-LV" altLang="lv-LV" sz="1500" b="1"/>
          </a:p>
          <a:p>
            <a:pPr algn="l"/>
            <a:r>
              <a:rPr lang="lv-LV" altLang="lv-LV" sz="1500"/>
              <a:t>Internet: </a:t>
            </a:r>
            <a:r>
              <a:rPr lang="lv-LV" altLang="lv-LV" sz="1500" u="sng">
                <a:hlinkClick r:id="rId5"/>
              </a:rPr>
              <a:t>www.varam.gov.lv</a:t>
            </a:r>
            <a:r>
              <a:rPr lang="lv-LV" altLang="lv-LV" sz="1500"/>
              <a:t>    </a:t>
            </a:r>
            <a:r>
              <a:rPr lang="lv-LV" altLang="lv-LV" sz="1500" b="1"/>
              <a:t>darbības joma </a:t>
            </a:r>
            <a:r>
              <a:rPr lang="lv-LV" altLang="lv-LV" sz="1500"/>
              <a:t>– </a:t>
            </a:r>
            <a:r>
              <a:rPr lang="lv-LV" altLang="lv-LV" sz="1500" u="sng"/>
              <a:t>zaļais publiskais iepirkums</a:t>
            </a:r>
          </a:p>
        </p:txBody>
      </p:sp>
      <p:pic>
        <p:nvPicPr>
          <p:cNvPr id="24581"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95775" y="0"/>
            <a:ext cx="3357563"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ADDBD-E541-4440-885B-3BE76A9AE0F2}"/>
              </a:ext>
            </a:extLst>
          </p:cNvPr>
          <p:cNvSpPr>
            <a:spLocks noGrp="1"/>
          </p:cNvSpPr>
          <p:nvPr>
            <p:ph type="title"/>
          </p:nvPr>
        </p:nvSpPr>
        <p:spPr>
          <a:xfrm>
            <a:off x="655320" y="365125"/>
            <a:ext cx="5120114" cy="1692794"/>
          </a:xfrm>
        </p:spPr>
        <p:txBody>
          <a:bodyPr>
            <a:normAutofit/>
          </a:bodyPr>
          <a:lstStyle/>
          <a:p>
            <a:r>
              <a:rPr lang="lv-LV" dirty="0">
                <a:latin typeface="Calibri" panose="020F0502020204030204" pitchFamily="34" charset="0"/>
                <a:cs typeface="Calibri" panose="020F0502020204030204" pitchFamily="34" charset="0"/>
              </a:rPr>
              <a:t>Ievads</a:t>
            </a:r>
            <a:br>
              <a:rPr lang="en-US" dirty="0">
                <a:latin typeface="Calibri" panose="020F0502020204030204" pitchFamily="34" charset="0"/>
                <a:cs typeface="Calibri" panose="020F0502020204030204" pitchFamily="34" charset="0"/>
              </a:rPr>
            </a:br>
            <a:endParaRPr lang="lv-LV"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13B386F2-FFE5-40B4-8FCA-2890D4A202E8}"/>
              </a:ext>
            </a:extLst>
          </p:cNvPr>
          <p:cNvPicPr>
            <a:picLocks noChangeAspect="1"/>
          </p:cNvPicPr>
          <p:nvPr/>
        </p:nvPicPr>
        <p:blipFill rotWithShape="1">
          <a:blip r:embed="rId3"/>
          <a:srcRect l="21623" r="9564" b="-2"/>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graphicFrame>
        <p:nvGraphicFramePr>
          <p:cNvPr id="39" name="Content Placeholder 2">
            <a:extLst>
              <a:ext uri="{FF2B5EF4-FFF2-40B4-BE49-F238E27FC236}">
                <a16:creationId xmlns:a16="http://schemas.microsoft.com/office/drawing/2014/main" id="{78535964-4902-440D-9AC8-CBA649260DB9}"/>
              </a:ext>
            </a:extLst>
          </p:cNvPr>
          <p:cNvGraphicFramePr>
            <a:graphicFrameLocks noGrp="1"/>
          </p:cNvGraphicFramePr>
          <p:nvPr>
            <p:ph idx="1"/>
            <p:extLst>
              <p:ext uri="{D42A27DB-BD31-4B8C-83A1-F6EECF244321}">
                <p14:modId xmlns:p14="http://schemas.microsoft.com/office/powerpoint/2010/main" val="848206524"/>
              </p:ext>
            </p:extLst>
          </p:nvPr>
        </p:nvGraphicFramePr>
        <p:xfrm>
          <a:off x="655321" y="2575034"/>
          <a:ext cx="5120113" cy="34622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E9435352-C9A6-464F-BBB0-DA1EFBFD0163}"/>
              </a:ext>
            </a:extLst>
          </p:cNvPr>
          <p:cNvPicPr>
            <a:picLocks noChangeAspect="1"/>
          </p:cNvPicPr>
          <p:nvPr/>
        </p:nvPicPr>
        <p:blipFill>
          <a:blip r:embed="rId9"/>
          <a:stretch>
            <a:fillRect/>
          </a:stretch>
        </p:blipFill>
        <p:spPr>
          <a:xfrm>
            <a:off x="545590" y="0"/>
            <a:ext cx="1780186" cy="1780186"/>
          </a:xfrm>
          <a:prstGeom prst="rect">
            <a:avLst/>
          </a:prstGeom>
        </p:spPr>
      </p:pic>
    </p:spTree>
    <p:extLst>
      <p:ext uri="{BB962C8B-B14F-4D97-AF65-F5344CB8AC3E}">
        <p14:creationId xmlns:p14="http://schemas.microsoft.com/office/powerpoint/2010/main" val="29795801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F9C41-5AD3-4A99-8740-617346A1E833}"/>
              </a:ext>
            </a:extLst>
          </p:cNvPr>
          <p:cNvSpPr>
            <a:spLocks noGrp="1"/>
          </p:cNvSpPr>
          <p:nvPr>
            <p:ph type="title"/>
          </p:nvPr>
        </p:nvSpPr>
        <p:spPr>
          <a:xfrm>
            <a:off x="7531610" y="365125"/>
            <a:ext cx="3822189" cy="1899912"/>
          </a:xfrm>
        </p:spPr>
        <p:txBody>
          <a:bodyPr>
            <a:normAutofit/>
          </a:bodyPr>
          <a:lstStyle/>
          <a:p>
            <a:r>
              <a:rPr lang="lv-LV" dirty="0">
                <a:latin typeface="Calibri" panose="020F0502020204030204" pitchFamily="34" charset="0"/>
                <a:cs typeface="Calibri" panose="020F0502020204030204" pitchFamily="34" charset="0"/>
              </a:rPr>
              <a:t>Ilgtspēja </a:t>
            </a:r>
          </a:p>
        </p:txBody>
      </p:sp>
      <p:graphicFrame>
        <p:nvGraphicFramePr>
          <p:cNvPr id="8" name="TextBox 5">
            <a:extLst>
              <a:ext uri="{FF2B5EF4-FFF2-40B4-BE49-F238E27FC236}">
                <a16:creationId xmlns:a16="http://schemas.microsoft.com/office/drawing/2014/main" id="{6608F404-CFAB-4B42-A385-07E7E4861219}"/>
              </a:ext>
            </a:extLst>
          </p:cNvPr>
          <p:cNvGraphicFramePr/>
          <p:nvPr>
            <p:extLst>
              <p:ext uri="{D42A27DB-BD31-4B8C-83A1-F6EECF244321}">
                <p14:modId xmlns:p14="http://schemas.microsoft.com/office/powerpoint/2010/main" val="1419878625"/>
              </p:ext>
            </p:extLst>
          </p:nvPr>
        </p:nvGraphicFramePr>
        <p:xfrm>
          <a:off x="6893169" y="1751811"/>
          <a:ext cx="4900245" cy="4741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2E5F8905-240E-42F2-A049-9BCB73B455B7}"/>
              </a:ext>
            </a:extLst>
          </p:cNvPr>
          <p:cNvSpPr txBox="1"/>
          <p:nvPr/>
        </p:nvSpPr>
        <p:spPr>
          <a:xfrm>
            <a:off x="2511188" y="6284363"/>
            <a:ext cx="3725839" cy="369332"/>
          </a:xfrm>
          <a:prstGeom prst="rect">
            <a:avLst/>
          </a:prstGeom>
          <a:noFill/>
        </p:spPr>
        <p:txBody>
          <a:bodyPr wrap="square" rtlCol="0">
            <a:spAutoFit/>
          </a:bodyPr>
          <a:lstStyle/>
          <a:p>
            <a:r>
              <a:rPr lang="lv-LV" dirty="0" err="1"/>
              <a:t>Venna</a:t>
            </a:r>
            <a:r>
              <a:rPr lang="lv-LV" dirty="0"/>
              <a:t> diagramma</a:t>
            </a:r>
          </a:p>
        </p:txBody>
      </p:sp>
      <p:graphicFrame>
        <p:nvGraphicFramePr>
          <p:cNvPr id="12" name="Content Placeholder 4">
            <a:extLst>
              <a:ext uri="{FF2B5EF4-FFF2-40B4-BE49-F238E27FC236}">
                <a16:creationId xmlns:a16="http://schemas.microsoft.com/office/drawing/2014/main" id="{841DDF26-A725-47D2-A54C-D7ED1D3F0751}"/>
              </a:ext>
            </a:extLst>
          </p:cNvPr>
          <p:cNvGraphicFramePr>
            <a:graphicFrameLocks noGrp="1"/>
          </p:cNvGraphicFramePr>
          <p:nvPr>
            <p:ph idx="1"/>
            <p:extLst>
              <p:ext uri="{D42A27DB-BD31-4B8C-83A1-F6EECF244321}">
                <p14:modId xmlns:p14="http://schemas.microsoft.com/office/powerpoint/2010/main" val="3761937923"/>
              </p:ext>
            </p:extLst>
          </p:nvPr>
        </p:nvGraphicFramePr>
        <p:xfrm>
          <a:off x="838199" y="1650072"/>
          <a:ext cx="5586413" cy="4351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9" name="Picture 8">
            <a:extLst>
              <a:ext uri="{FF2B5EF4-FFF2-40B4-BE49-F238E27FC236}">
                <a16:creationId xmlns:a16="http://schemas.microsoft.com/office/drawing/2014/main" id="{38D16DAC-0FAB-4A87-BBB6-1B894C1F9563}"/>
              </a:ext>
            </a:extLst>
          </p:cNvPr>
          <p:cNvPicPr>
            <a:picLocks noChangeAspect="1"/>
          </p:cNvPicPr>
          <p:nvPr/>
        </p:nvPicPr>
        <p:blipFill>
          <a:blip r:embed="rId13"/>
          <a:stretch>
            <a:fillRect/>
          </a:stretch>
        </p:blipFill>
        <p:spPr>
          <a:xfrm>
            <a:off x="3631406" y="3002565"/>
            <a:ext cx="1726040" cy="1199087"/>
          </a:xfrm>
          <a:prstGeom prst="rect">
            <a:avLst/>
          </a:prstGeom>
        </p:spPr>
      </p:pic>
      <p:sp>
        <p:nvSpPr>
          <p:cNvPr id="14" name="TextBox 13">
            <a:extLst>
              <a:ext uri="{FF2B5EF4-FFF2-40B4-BE49-F238E27FC236}">
                <a16:creationId xmlns:a16="http://schemas.microsoft.com/office/drawing/2014/main" id="{2A4EB273-D8A8-4113-8222-0F879DE2589D}"/>
              </a:ext>
            </a:extLst>
          </p:cNvPr>
          <p:cNvSpPr txBox="1"/>
          <p:nvPr/>
        </p:nvSpPr>
        <p:spPr>
          <a:xfrm>
            <a:off x="5357446" y="2661034"/>
            <a:ext cx="1201616" cy="400110"/>
          </a:xfrm>
          <a:prstGeom prst="rect">
            <a:avLst/>
          </a:prstGeom>
          <a:noFill/>
        </p:spPr>
        <p:txBody>
          <a:bodyPr wrap="square" rtlCol="0">
            <a:spAutoFit/>
          </a:bodyPr>
          <a:lstStyle/>
          <a:p>
            <a:r>
              <a:rPr lang="lv-LV" sz="2000" dirty="0">
                <a:latin typeface="+mj-lt"/>
              </a:rPr>
              <a:t>Ilgtspēja</a:t>
            </a:r>
          </a:p>
        </p:txBody>
      </p:sp>
      <p:pic>
        <p:nvPicPr>
          <p:cNvPr id="3" name="Picture 2">
            <a:extLst>
              <a:ext uri="{FF2B5EF4-FFF2-40B4-BE49-F238E27FC236}">
                <a16:creationId xmlns:a16="http://schemas.microsoft.com/office/drawing/2014/main" id="{43F621EC-7D78-476F-B112-3626DE78B1CD}"/>
              </a:ext>
            </a:extLst>
          </p:cNvPr>
          <p:cNvPicPr>
            <a:picLocks noChangeAspect="1"/>
          </p:cNvPicPr>
          <p:nvPr/>
        </p:nvPicPr>
        <p:blipFill>
          <a:blip r:embed="rId14"/>
          <a:stretch>
            <a:fillRect/>
          </a:stretch>
        </p:blipFill>
        <p:spPr>
          <a:xfrm>
            <a:off x="623392" y="0"/>
            <a:ext cx="1780186" cy="1780186"/>
          </a:xfrm>
          <a:prstGeom prst="rect">
            <a:avLst/>
          </a:prstGeom>
        </p:spPr>
      </p:pic>
    </p:spTree>
    <p:extLst>
      <p:ext uri="{BB962C8B-B14F-4D97-AF65-F5344CB8AC3E}">
        <p14:creationId xmlns:p14="http://schemas.microsoft.com/office/powerpoint/2010/main" val="345266366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07D45-45B3-4804-9C7A-EE876B8C4481}"/>
              </a:ext>
            </a:extLst>
          </p:cNvPr>
          <p:cNvSpPr>
            <a:spLocks noGrp="1"/>
          </p:cNvSpPr>
          <p:nvPr>
            <p:ph type="title"/>
          </p:nvPr>
        </p:nvSpPr>
        <p:spPr>
          <a:xfrm>
            <a:off x="838200" y="365125"/>
            <a:ext cx="10515600" cy="1306443"/>
          </a:xfrm>
        </p:spPr>
        <p:txBody>
          <a:bodyPr vert="horz" lIns="91440" tIns="45720" rIns="91440" bIns="45720" rtlCol="0" anchor="ctr">
            <a:normAutofit/>
          </a:bodyPr>
          <a:lstStyle/>
          <a:p>
            <a:r>
              <a:rPr lang="lv-LV" dirty="0">
                <a:latin typeface="Calibri" panose="020F0502020204030204" pitchFamily="34" charset="0"/>
                <a:cs typeface="Calibri" panose="020F0502020204030204" pitchFamily="34" charset="0"/>
              </a:rPr>
              <a:t>Ilgtspējīga attīstība </a:t>
            </a:r>
            <a:endParaRPr lang="en-US" dirty="0">
              <a:latin typeface="Calibri" panose="020F0502020204030204" pitchFamily="34" charset="0"/>
              <a:cs typeface="Calibri" panose="020F0502020204030204" pitchFamily="34" charset="0"/>
            </a:endParaRPr>
          </a:p>
        </p:txBody>
      </p:sp>
      <p:pic>
        <p:nvPicPr>
          <p:cNvPr id="3074" name="Picture 2" descr="Sustainable development and community development – Hortsciences">
            <a:extLst>
              <a:ext uri="{FF2B5EF4-FFF2-40B4-BE49-F238E27FC236}">
                <a16:creationId xmlns:a16="http://schemas.microsoft.com/office/drawing/2014/main" id="{4FE9DE3C-7149-414B-8DCA-45994AC457C1}"/>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24169" r="27216" b="-2"/>
          <a:stretch/>
        </p:blipFill>
        <p:spPr bwMode="auto">
          <a:xfrm>
            <a:off x="8500525" y="1904282"/>
            <a:ext cx="2911861" cy="359384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78" name="Content Placeholder 2">
            <a:extLst>
              <a:ext uri="{FF2B5EF4-FFF2-40B4-BE49-F238E27FC236}">
                <a16:creationId xmlns:a16="http://schemas.microsoft.com/office/drawing/2014/main" id="{4DD60D59-14C5-4791-9A01-DDCAAD4FB6BF}"/>
              </a:ext>
            </a:extLst>
          </p:cNvPr>
          <p:cNvGraphicFramePr/>
          <p:nvPr>
            <p:extLst>
              <p:ext uri="{D42A27DB-BD31-4B8C-83A1-F6EECF244321}">
                <p14:modId xmlns:p14="http://schemas.microsoft.com/office/powerpoint/2010/main" val="3033100002"/>
              </p:ext>
            </p:extLst>
          </p:nvPr>
        </p:nvGraphicFramePr>
        <p:xfrm>
          <a:off x="838200" y="1825625"/>
          <a:ext cx="7321062" cy="43034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64366DC3-BF57-4033-8967-B36335B725F6}"/>
              </a:ext>
            </a:extLst>
          </p:cNvPr>
          <p:cNvPicPr>
            <a:picLocks noChangeAspect="1"/>
          </p:cNvPicPr>
          <p:nvPr/>
        </p:nvPicPr>
        <p:blipFill>
          <a:blip r:embed="rId9"/>
          <a:stretch>
            <a:fillRect/>
          </a:stretch>
        </p:blipFill>
        <p:spPr>
          <a:xfrm>
            <a:off x="623392" y="0"/>
            <a:ext cx="1780186" cy="1780186"/>
          </a:xfrm>
          <a:prstGeom prst="rect">
            <a:avLst/>
          </a:prstGeom>
        </p:spPr>
      </p:pic>
    </p:spTree>
    <p:extLst>
      <p:ext uri="{BB962C8B-B14F-4D97-AF65-F5344CB8AC3E}">
        <p14:creationId xmlns:p14="http://schemas.microsoft.com/office/powerpoint/2010/main" val="146895556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E82CB-74A3-4FC1-B0F6-10B553162816}"/>
              </a:ext>
            </a:extLst>
          </p:cNvPr>
          <p:cNvSpPr>
            <a:spLocks noGrp="1"/>
          </p:cNvSpPr>
          <p:nvPr>
            <p:ph type="title"/>
          </p:nvPr>
        </p:nvSpPr>
        <p:spPr>
          <a:xfrm>
            <a:off x="1242864" y="272999"/>
            <a:ext cx="10972800" cy="1143000"/>
          </a:xfrm>
        </p:spPr>
        <p:txBody>
          <a:bodyPr/>
          <a:lstStyle/>
          <a:p>
            <a:r>
              <a:rPr lang="lv-LV" dirty="0">
                <a:latin typeface="Calibri" panose="020F0502020204030204" pitchFamily="34" charset="0"/>
                <a:cs typeface="Calibri" panose="020F0502020204030204" pitchFamily="34" charset="0"/>
              </a:rPr>
              <a:t>Ilgtspējīga attīstība (</a:t>
            </a:r>
            <a:r>
              <a:rPr lang="lv-LV" dirty="0" err="1">
                <a:latin typeface="Calibri" panose="020F0502020204030204" pitchFamily="34" charset="0"/>
                <a:cs typeface="Calibri" panose="020F0502020204030204" pitchFamily="34" charset="0"/>
              </a:rPr>
              <a:t>Agenda</a:t>
            </a:r>
            <a:r>
              <a:rPr lang="lv-LV" dirty="0">
                <a:latin typeface="Calibri" panose="020F0502020204030204" pitchFamily="34" charset="0"/>
                <a:cs typeface="Calibri" panose="020F0502020204030204" pitchFamily="34" charset="0"/>
              </a:rPr>
              <a:t> 2030)</a:t>
            </a:r>
          </a:p>
        </p:txBody>
      </p:sp>
      <p:sp>
        <p:nvSpPr>
          <p:cNvPr id="3" name="Content Placeholder 2">
            <a:extLst>
              <a:ext uri="{FF2B5EF4-FFF2-40B4-BE49-F238E27FC236}">
                <a16:creationId xmlns:a16="http://schemas.microsoft.com/office/drawing/2014/main" id="{2A6FF5E6-2A1D-4D1B-A352-02E815626F99}"/>
              </a:ext>
            </a:extLst>
          </p:cNvPr>
          <p:cNvSpPr>
            <a:spLocks noGrp="1"/>
          </p:cNvSpPr>
          <p:nvPr>
            <p:ph sz="half" idx="1"/>
          </p:nvPr>
        </p:nvSpPr>
        <p:spPr>
          <a:xfrm>
            <a:off x="609600" y="1600201"/>
            <a:ext cx="3556000" cy="4525963"/>
          </a:xfrm>
        </p:spPr>
        <p:txBody>
          <a:bodyPr/>
          <a:lstStyle/>
          <a:p>
            <a:pPr marL="0" indent="0">
              <a:buNone/>
            </a:pPr>
            <a:r>
              <a:rPr lang="lv-LV" dirty="0"/>
              <a:t> </a:t>
            </a:r>
          </a:p>
        </p:txBody>
      </p:sp>
      <p:sp>
        <p:nvSpPr>
          <p:cNvPr id="6" name="Slide Number Placeholder 5">
            <a:extLst>
              <a:ext uri="{FF2B5EF4-FFF2-40B4-BE49-F238E27FC236}">
                <a16:creationId xmlns:a16="http://schemas.microsoft.com/office/drawing/2014/main" id="{5C10E8BB-E07E-42D7-9F75-0526609D80D4}"/>
              </a:ext>
            </a:extLst>
          </p:cNvPr>
          <p:cNvSpPr>
            <a:spLocks noGrp="1"/>
          </p:cNvSpPr>
          <p:nvPr>
            <p:ph type="sldNum" sz="quarter" idx="12"/>
          </p:nvPr>
        </p:nvSpPr>
        <p:spPr/>
        <p:txBody>
          <a:bodyPr/>
          <a:lstStyle/>
          <a:p>
            <a:pPr>
              <a:defRPr/>
            </a:pPr>
            <a:fld id="{63CB3D73-7C81-4C3A-97C3-E579DB5D80AE}" type="slidenum">
              <a:rPr lang="ru-RU" altLang="lv-LV" smtClean="0"/>
              <a:pPr>
                <a:defRPr/>
              </a:pPr>
              <a:t>5</a:t>
            </a:fld>
            <a:endParaRPr lang="ru-RU" altLang="lv-LV"/>
          </a:p>
        </p:txBody>
      </p:sp>
      <p:pic>
        <p:nvPicPr>
          <p:cNvPr id="7" name="Picture 1">
            <a:extLst>
              <a:ext uri="{FF2B5EF4-FFF2-40B4-BE49-F238E27FC236}">
                <a16:creationId xmlns:a16="http://schemas.microsoft.com/office/drawing/2014/main" id="{ADF65C1B-6B88-4A49-808C-47154F860EF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11824" y="1600201"/>
            <a:ext cx="6840760" cy="442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4EE3128D-D583-460D-BD1C-76FC42FAB4D5}"/>
              </a:ext>
            </a:extLst>
          </p:cNvPr>
          <p:cNvSpPr txBox="1"/>
          <p:nvPr/>
        </p:nvSpPr>
        <p:spPr>
          <a:xfrm>
            <a:off x="1160512" y="2276872"/>
            <a:ext cx="3178200" cy="3447098"/>
          </a:xfrm>
          <a:prstGeom prst="rect">
            <a:avLst/>
          </a:prstGeom>
          <a:noFill/>
        </p:spPr>
        <p:txBody>
          <a:bodyPr wrap="square">
            <a:spAutoFit/>
          </a:bodyPr>
          <a:lstStyle/>
          <a:p>
            <a:r>
              <a:rPr lang="lv-LV" sz="2000" dirty="0">
                <a:effectLst/>
                <a:latin typeface="Calibri" panose="020F0502020204030204" pitchFamily="34" charset="0"/>
                <a:ea typeface="Times New Roman" panose="02020603050405020304" pitchFamily="18" charset="0"/>
                <a:cs typeface="Calibri" panose="020F0502020204030204" pitchFamily="34" charset="0"/>
              </a:rPr>
              <a:t>Ilgtspējīga attīstība ir attīstība, kas </a:t>
            </a:r>
            <a:r>
              <a:rPr lang="lv-LV" sz="2000" b="1" dirty="0">
                <a:effectLst/>
                <a:latin typeface="Calibri" panose="020F0502020204030204" pitchFamily="34" charset="0"/>
                <a:ea typeface="Times New Roman" panose="02020603050405020304" pitchFamily="18" charset="0"/>
                <a:cs typeface="Calibri" panose="020F0502020204030204" pitchFamily="34" charset="0"/>
              </a:rPr>
              <a:t>nodrošina mūsdienu paaudzes vajadzības, neradot grūtības nākamām paaudzēm nodrošināt savas vajadzības </a:t>
            </a:r>
            <a:r>
              <a:rPr lang="lv-LV" sz="2000" dirty="0">
                <a:effectLst/>
                <a:latin typeface="Calibri" panose="020F0502020204030204" pitchFamily="34" charset="0"/>
                <a:ea typeface="Times New Roman" panose="02020603050405020304" pitchFamily="18" charset="0"/>
                <a:cs typeface="Calibri" panose="020F0502020204030204" pitchFamily="34" charset="0"/>
              </a:rPr>
              <a:t>(</a:t>
            </a:r>
            <a:r>
              <a:rPr lang="lv-LV" sz="2000" dirty="0">
                <a:latin typeface="Calibri" panose="020F0502020204030204" pitchFamily="34" charset="0"/>
                <a:cs typeface="Calibri" panose="020F0502020204030204" pitchFamily="34" charset="0"/>
              </a:rPr>
              <a:t>ANO Pasaules Vides un attīstības komisijas ziņojumā “Mūsu kopējā nākotne”, 1987).</a:t>
            </a:r>
          </a:p>
          <a:p>
            <a:pPr algn="just"/>
            <a:endParaRPr lang="lv-LV" sz="18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5" name="Picture 4">
            <a:extLst>
              <a:ext uri="{FF2B5EF4-FFF2-40B4-BE49-F238E27FC236}">
                <a16:creationId xmlns:a16="http://schemas.microsoft.com/office/drawing/2014/main" id="{3FF8349D-5F1A-4665-9B1E-F4E9E099201D}"/>
              </a:ext>
            </a:extLst>
          </p:cNvPr>
          <p:cNvPicPr>
            <a:picLocks noChangeAspect="1"/>
          </p:cNvPicPr>
          <p:nvPr/>
        </p:nvPicPr>
        <p:blipFill>
          <a:blip r:embed="rId4"/>
          <a:stretch>
            <a:fillRect/>
          </a:stretch>
        </p:blipFill>
        <p:spPr>
          <a:xfrm>
            <a:off x="607414" y="0"/>
            <a:ext cx="1780186" cy="1780186"/>
          </a:xfrm>
          <a:prstGeom prst="rect">
            <a:avLst/>
          </a:prstGeom>
        </p:spPr>
      </p:pic>
    </p:spTree>
    <p:extLst>
      <p:ext uri="{BB962C8B-B14F-4D97-AF65-F5344CB8AC3E}">
        <p14:creationId xmlns:p14="http://schemas.microsoft.com/office/powerpoint/2010/main" val="204391060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FA4B9-ADC0-44C3-9E53-D2D3E65F53AB}"/>
              </a:ext>
            </a:extLst>
          </p:cNvPr>
          <p:cNvSpPr>
            <a:spLocks noGrp="1"/>
          </p:cNvSpPr>
          <p:nvPr>
            <p:ph type="title"/>
          </p:nvPr>
        </p:nvSpPr>
        <p:spPr>
          <a:xfrm>
            <a:off x="1219200" y="217235"/>
            <a:ext cx="10972800" cy="1143000"/>
          </a:xfrm>
        </p:spPr>
        <p:txBody>
          <a:bodyPr/>
          <a:lstStyle/>
          <a:p>
            <a:r>
              <a:rPr lang="lv-LV" dirty="0">
                <a:latin typeface="Calibri" panose="020F0502020204030204" pitchFamily="34" charset="0"/>
                <a:cs typeface="Calibri" panose="020F0502020204030204" pitchFamily="34" charset="0"/>
              </a:rPr>
              <a:t>Eiropas zaļais kurss </a:t>
            </a:r>
            <a:r>
              <a:rPr lang="lv-LV" i="1" dirty="0">
                <a:latin typeface="Calibri" panose="020F0502020204030204" pitchFamily="34" charset="0"/>
                <a:cs typeface="Calibri" panose="020F0502020204030204" pitchFamily="34" charset="0"/>
              </a:rPr>
              <a:t>(Green </a:t>
            </a:r>
            <a:r>
              <a:rPr lang="lv-LV" i="1" dirty="0" err="1">
                <a:latin typeface="Calibri" panose="020F0502020204030204" pitchFamily="34" charset="0"/>
                <a:cs typeface="Calibri" panose="020F0502020204030204" pitchFamily="34" charset="0"/>
              </a:rPr>
              <a:t>deal</a:t>
            </a:r>
            <a:r>
              <a:rPr lang="lv-LV" i="1" dirty="0">
                <a:latin typeface="Calibri" panose="020F0502020204030204" pitchFamily="34" charset="0"/>
                <a:cs typeface="Calibri" panose="020F0502020204030204" pitchFamily="34" charset="0"/>
              </a:rPr>
              <a:t>)</a:t>
            </a:r>
          </a:p>
        </p:txBody>
      </p:sp>
      <p:sp>
        <p:nvSpPr>
          <p:cNvPr id="5" name="Slide Number Placeholder 4">
            <a:extLst>
              <a:ext uri="{FF2B5EF4-FFF2-40B4-BE49-F238E27FC236}">
                <a16:creationId xmlns:a16="http://schemas.microsoft.com/office/drawing/2014/main" id="{5E5F33B8-9EF7-43BF-84AD-DBA36D7B7091}"/>
              </a:ext>
            </a:extLst>
          </p:cNvPr>
          <p:cNvSpPr>
            <a:spLocks noGrp="1"/>
          </p:cNvSpPr>
          <p:nvPr>
            <p:ph type="sldNum" sz="quarter" idx="12"/>
          </p:nvPr>
        </p:nvSpPr>
        <p:spPr/>
        <p:txBody>
          <a:bodyPr/>
          <a:lstStyle/>
          <a:p>
            <a:pPr>
              <a:defRPr/>
            </a:pPr>
            <a:fld id="{15D69562-415F-4624-8C1E-F6F301AFF95A}" type="slidenum">
              <a:rPr lang="ru-RU" altLang="lv-LV" smtClean="0"/>
              <a:pPr>
                <a:defRPr/>
              </a:pPr>
              <a:t>6</a:t>
            </a:fld>
            <a:endParaRPr lang="ru-RU" altLang="lv-LV"/>
          </a:p>
        </p:txBody>
      </p:sp>
      <p:pic>
        <p:nvPicPr>
          <p:cNvPr id="6" name="Picture 9">
            <a:extLst>
              <a:ext uri="{FF2B5EF4-FFF2-40B4-BE49-F238E27FC236}">
                <a16:creationId xmlns:a16="http://schemas.microsoft.com/office/drawing/2014/main" id="{2928B6AB-46CE-4917-A038-8355B37677A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63553" y="1369218"/>
            <a:ext cx="7691424" cy="475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EB4EF35-BD15-41BF-BD68-7F947C722FF8}"/>
              </a:ext>
            </a:extLst>
          </p:cNvPr>
          <p:cNvPicPr>
            <a:picLocks noChangeAspect="1"/>
          </p:cNvPicPr>
          <p:nvPr/>
        </p:nvPicPr>
        <p:blipFill>
          <a:blip r:embed="rId3"/>
          <a:stretch>
            <a:fillRect/>
          </a:stretch>
        </p:blipFill>
        <p:spPr>
          <a:xfrm>
            <a:off x="656837" y="7749"/>
            <a:ext cx="1780186" cy="1780186"/>
          </a:xfrm>
          <a:prstGeom prst="rect">
            <a:avLst/>
          </a:prstGeom>
        </p:spPr>
      </p:pic>
    </p:spTree>
    <p:extLst>
      <p:ext uri="{BB962C8B-B14F-4D97-AF65-F5344CB8AC3E}">
        <p14:creationId xmlns:p14="http://schemas.microsoft.com/office/powerpoint/2010/main" val="190289981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8E6C6-33BE-40A9-ABFE-E92D45799844}"/>
              </a:ext>
            </a:extLst>
          </p:cNvPr>
          <p:cNvSpPr>
            <a:spLocks noGrp="1"/>
          </p:cNvSpPr>
          <p:nvPr>
            <p:ph type="title"/>
          </p:nvPr>
        </p:nvSpPr>
        <p:spPr>
          <a:xfrm>
            <a:off x="5016371" y="549022"/>
            <a:ext cx="6337427" cy="1664043"/>
          </a:xfrm>
        </p:spPr>
        <p:txBody>
          <a:bodyPr vert="horz" lIns="91440" tIns="45720" rIns="91440" bIns="45720" rtlCol="0" anchor="ctr">
            <a:normAutofit/>
          </a:bodyPr>
          <a:lstStyle/>
          <a:p>
            <a:r>
              <a:rPr lang="lv-LV" dirty="0">
                <a:latin typeface="Calibri" panose="020F0502020204030204" pitchFamily="34" charset="0"/>
                <a:cs typeface="Calibri" panose="020F0502020204030204" pitchFamily="34" charset="0"/>
              </a:rPr>
              <a:t>Zaļais publiskais iepirkums</a:t>
            </a:r>
            <a:endParaRPr lang="en-US" dirty="0">
              <a:latin typeface="Calibri" panose="020F0502020204030204" pitchFamily="34" charset="0"/>
              <a:cs typeface="Calibri" panose="020F0502020204030204" pitchFamily="34" charset="0"/>
            </a:endParaRPr>
          </a:p>
        </p:txBody>
      </p:sp>
      <p:graphicFrame>
        <p:nvGraphicFramePr>
          <p:cNvPr id="4105" name="Content Placeholder 2">
            <a:extLst>
              <a:ext uri="{FF2B5EF4-FFF2-40B4-BE49-F238E27FC236}">
                <a16:creationId xmlns:a16="http://schemas.microsoft.com/office/drawing/2014/main" id="{25489FC7-9836-4EE3-82C6-70EF9C6B8AC9}"/>
              </a:ext>
            </a:extLst>
          </p:cNvPr>
          <p:cNvGraphicFramePr>
            <a:graphicFrameLocks noGrp="1"/>
          </p:cNvGraphicFramePr>
          <p:nvPr>
            <p:ph sz="half" idx="1"/>
            <p:extLst>
              <p:ext uri="{D42A27DB-BD31-4B8C-83A1-F6EECF244321}">
                <p14:modId xmlns:p14="http://schemas.microsoft.com/office/powerpoint/2010/main" val="2743567804"/>
              </p:ext>
            </p:extLst>
          </p:nvPr>
        </p:nvGraphicFramePr>
        <p:xfrm>
          <a:off x="5016371" y="2405448"/>
          <a:ext cx="6337427" cy="3711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C8F6756A-A079-4151-A505-C698419F4E69}"/>
              </a:ext>
            </a:extLst>
          </p:cNvPr>
          <p:cNvPicPr>
            <a:picLocks noChangeAspect="1"/>
          </p:cNvPicPr>
          <p:nvPr/>
        </p:nvPicPr>
        <p:blipFill>
          <a:blip r:embed="rId7"/>
          <a:stretch>
            <a:fillRect/>
          </a:stretch>
        </p:blipFill>
        <p:spPr>
          <a:xfrm>
            <a:off x="551384" y="0"/>
            <a:ext cx="1780186" cy="1780186"/>
          </a:xfrm>
          <a:prstGeom prst="rect">
            <a:avLst/>
          </a:prstGeom>
        </p:spPr>
      </p:pic>
      <p:pic>
        <p:nvPicPr>
          <p:cNvPr id="1026" name="Picture 2" descr="Ekoloģija">
            <a:extLst>
              <a:ext uri="{FF2B5EF4-FFF2-40B4-BE49-F238E27FC236}">
                <a16:creationId xmlns:a16="http://schemas.microsoft.com/office/drawing/2014/main" id="{6489AD99-3211-4D4F-8E4A-79CA97B74E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647" y="2164451"/>
            <a:ext cx="455295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58156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a:extLst>
              <a:ext uri="{FF2B5EF4-FFF2-40B4-BE49-F238E27FC236}">
                <a16:creationId xmlns:a16="http://schemas.microsoft.com/office/drawing/2014/main" id="{2DACB68D-764E-4A29-9B08-F8D7435E9275}"/>
              </a:ext>
            </a:extLst>
          </p:cNvPr>
          <p:cNvSpPr>
            <a:spLocks noGrp="1"/>
          </p:cNvSpPr>
          <p:nvPr>
            <p:ph type="sldNum" sz="quarter" idx="13"/>
          </p:nvPr>
        </p:nvSpPr>
        <p:spPr>
          <a:xfrm>
            <a:off x="11209338" y="6308725"/>
            <a:ext cx="66675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E2DEC4A0-1215-464C-97ED-05E114370009}" type="slidenum">
              <a:rPr kumimoji="0" lang="ru-RU" altLang="lv-LV"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8</a:t>
            </a:fld>
            <a:endParaRPr kumimoji="0" lang="ru-RU" altLang="lv-LV"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5060" name="Picture 6">
            <a:extLst>
              <a:ext uri="{FF2B5EF4-FFF2-40B4-BE49-F238E27FC236}">
                <a16:creationId xmlns:a16="http://schemas.microsoft.com/office/drawing/2014/main" id="{E897AE87-468A-4674-904E-A0334142E9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2977" y="0"/>
            <a:ext cx="17811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3C5C8F5-E100-49DE-9955-D4A06DFE2424}"/>
              </a:ext>
            </a:extLst>
          </p:cNvPr>
          <p:cNvSpPr txBox="1"/>
          <p:nvPr/>
        </p:nvSpPr>
        <p:spPr>
          <a:xfrm>
            <a:off x="1919536" y="29825"/>
            <a:ext cx="8682407" cy="1446550"/>
          </a:xfrm>
          <a:prstGeom prst="rect">
            <a:avLst/>
          </a:prstGeom>
          <a:noFill/>
        </p:spPr>
        <p:txBody>
          <a:bodyPr wrap="square" rtlCol="0">
            <a:spAutoFit/>
          </a:bodyPr>
          <a:lstStyle/>
          <a:p>
            <a:pPr algn="ctr"/>
            <a:r>
              <a:rPr lang="lv-LV" sz="4400" dirty="0">
                <a:latin typeface="Calibri" panose="020F0502020204030204" pitchFamily="34" charset="0"/>
                <a:cs typeface="Calibri" panose="020F0502020204030204" pitchFamily="34" charset="0"/>
              </a:rPr>
              <a:t>Tiesiskais regulējums </a:t>
            </a:r>
          </a:p>
          <a:p>
            <a:pPr algn="ctr"/>
            <a:r>
              <a:rPr lang="lv-LV" sz="4400" dirty="0">
                <a:latin typeface="Calibri" panose="020F0502020204030204" pitchFamily="34" charset="0"/>
                <a:cs typeface="Calibri" panose="020F0502020204030204" pitchFamily="34" charset="0"/>
              </a:rPr>
              <a:t>ZPI ieviešanai Latvijā</a:t>
            </a:r>
          </a:p>
        </p:txBody>
      </p:sp>
      <p:sp>
        <p:nvSpPr>
          <p:cNvPr id="4" name="TextBox 3">
            <a:extLst>
              <a:ext uri="{FF2B5EF4-FFF2-40B4-BE49-F238E27FC236}">
                <a16:creationId xmlns:a16="http://schemas.microsoft.com/office/drawing/2014/main" id="{5FDC8DA6-E2EA-43F7-A9CC-48581E5E7933}"/>
              </a:ext>
            </a:extLst>
          </p:cNvPr>
          <p:cNvSpPr txBox="1"/>
          <p:nvPr/>
        </p:nvSpPr>
        <p:spPr>
          <a:xfrm>
            <a:off x="3935760" y="1916832"/>
            <a:ext cx="6984776" cy="4708981"/>
          </a:xfrm>
          <a:prstGeom prst="rect">
            <a:avLst/>
          </a:prstGeom>
          <a:noFill/>
        </p:spPr>
        <p:txBody>
          <a:bodyPr wrap="square" rtlCol="0">
            <a:spAutoFit/>
          </a:bodyPr>
          <a:lstStyle/>
          <a:p>
            <a:r>
              <a:rPr lang="lv-LV" sz="2000" dirty="0">
                <a:latin typeface="Calibri" panose="020F0502020204030204" pitchFamily="34" charset="0"/>
                <a:cs typeface="Calibri" panose="020F0502020204030204" pitchFamily="34" charset="0"/>
              </a:rPr>
              <a:t>Deleģējums </a:t>
            </a:r>
            <a:r>
              <a:rPr lang="lv-LV" sz="2000" b="1" dirty="0">
                <a:latin typeface="Calibri" panose="020F0502020204030204" pitchFamily="34" charset="0"/>
                <a:cs typeface="Calibri" panose="020F0502020204030204" pitchFamily="34" charset="0"/>
              </a:rPr>
              <a:t>Publisko iepirkumu likumā</a:t>
            </a:r>
          </a:p>
          <a:p>
            <a:endParaRPr lang="lv-LV" sz="2000" dirty="0">
              <a:latin typeface="Calibri" panose="020F0502020204030204" pitchFamily="34" charset="0"/>
              <a:cs typeface="Calibri" panose="020F0502020204030204" pitchFamily="34" charset="0"/>
            </a:endParaRPr>
          </a:p>
          <a:p>
            <a:r>
              <a:rPr lang="lv-LV" sz="2000" dirty="0">
                <a:latin typeface="Calibri" panose="020F0502020204030204" pitchFamily="34" charset="0"/>
                <a:cs typeface="Calibri" panose="020F0502020204030204" pitchFamily="34" charset="0"/>
              </a:rPr>
              <a:t>2017.gada MK not. nr. 353 </a:t>
            </a:r>
            <a:r>
              <a:rPr lang="lv-LV" sz="2000" b="1" dirty="0">
                <a:latin typeface="Calibri" panose="020F0502020204030204" pitchFamily="34" charset="0"/>
                <a:cs typeface="Calibri" panose="020F0502020204030204" pitchFamily="34" charset="0"/>
              </a:rPr>
              <a:t>«Prasības zaļajam publiskajam iepirkumam un to piemērošanas kārtība»</a:t>
            </a:r>
          </a:p>
          <a:p>
            <a:pPr marL="342900" indent="-342900">
              <a:buAutoNum type="arabicPeriod"/>
            </a:pPr>
            <a:r>
              <a:rPr lang="lv-LV" sz="2000" dirty="0">
                <a:latin typeface="Calibri" panose="020F0502020204030204" pitchFamily="34" charset="0"/>
                <a:cs typeface="Calibri" panose="020F0502020204030204" pitchFamily="34" charset="0"/>
              </a:rPr>
              <a:t>pielikums ZPI kritēriji </a:t>
            </a:r>
            <a:r>
              <a:rPr lang="lv-LV" sz="2000" b="1" dirty="0">
                <a:latin typeface="Calibri" panose="020F0502020204030204" pitchFamily="34" charset="0"/>
                <a:cs typeface="Calibri" panose="020F0502020204030204" pitchFamily="34" charset="0"/>
              </a:rPr>
              <a:t>7 obligāti </a:t>
            </a:r>
            <a:r>
              <a:rPr lang="lv-LV" sz="2000" dirty="0">
                <a:latin typeface="Calibri" panose="020F0502020204030204" pitchFamily="34" charset="0"/>
                <a:cs typeface="Calibri" panose="020F0502020204030204" pitchFamily="34" charset="0"/>
              </a:rPr>
              <a:t>piemērojamām preču grupām; </a:t>
            </a:r>
          </a:p>
          <a:p>
            <a:pPr marL="342900" indent="-342900">
              <a:buAutoNum type="arabicPeriod"/>
            </a:pPr>
            <a:r>
              <a:rPr lang="lv-LV" sz="2000" dirty="0">
                <a:latin typeface="Calibri" panose="020F0502020204030204" pitchFamily="34" charset="0"/>
                <a:cs typeface="Calibri" panose="020F0502020204030204" pitchFamily="34" charset="0"/>
              </a:rPr>
              <a:t>pielikums ZPI kritēriji </a:t>
            </a:r>
            <a:r>
              <a:rPr lang="lv-LV" sz="2000" b="1" dirty="0">
                <a:latin typeface="Calibri" panose="020F0502020204030204" pitchFamily="34" charset="0"/>
                <a:cs typeface="Calibri" panose="020F0502020204030204" pitchFamily="34" charset="0"/>
              </a:rPr>
              <a:t>15 brīvprātīgi </a:t>
            </a:r>
            <a:r>
              <a:rPr lang="lv-LV" sz="2000" dirty="0">
                <a:latin typeface="Calibri" panose="020F0502020204030204" pitchFamily="34" charset="0"/>
                <a:cs typeface="Calibri" panose="020F0502020204030204" pitchFamily="34" charset="0"/>
              </a:rPr>
              <a:t>piemērojamām preču un pakalpojumu grupām; </a:t>
            </a:r>
          </a:p>
          <a:p>
            <a:pPr marL="342900" indent="-342900">
              <a:buAutoNum type="arabicPeriod"/>
            </a:pPr>
            <a:r>
              <a:rPr lang="lv-LV" sz="2000" dirty="0">
                <a:latin typeface="Calibri" panose="020F0502020204030204" pitchFamily="34" charset="0"/>
                <a:cs typeface="Calibri" panose="020F0502020204030204" pitchFamily="34" charset="0"/>
              </a:rPr>
              <a:t>Pielikums </a:t>
            </a:r>
            <a:r>
              <a:rPr lang="lv-LV" sz="2000" b="1" dirty="0">
                <a:latin typeface="Calibri" panose="020F0502020204030204" pitchFamily="34" charset="0"/>
                <a:cs typeface="Calibri" panose="020F0502020204030204" pitchFamily="34" charset="0"/>
              </a:rPr>
              <a:t>Aprites cikla izmaksu </a:t>
            </a:r>
            <a:r>
              <a:rPr lang="lv-LV" sz="2000" dirty="0">
                <a:latin typeface="Calibri" panose="020F0502020204030204" pitchFamily="34" charset="0"/>
                <a:cs typeface="Calibri" panose="020F0502020204030204" pitchFamily="34" charset="0"/>
              </a:rPr>
              <a:t>metodika enerģiju patērējošām precēm. </a:t>
            </a:r>
          </a:p>
          <a:p>
            <a:pPr marL="342900" indent="-342900">
              <a:buAutoNum type="arabicPeriod"/>
            </a:pPr>
            <a:endParaRPr lang="lv-LV" sz="2000" dirty="0">
              <a:latin typeface="Calibri" panose="020F0502020204030204" pitchFamily="34" charset="0"/>
              <a:cs typeface="Calibri" panose="020F0502020204030204" pitchFamily="34" charset="0"/>
            </a:endParaRPr>
          </a:p>
          <a:p>
            <a:r>
              <a:rPr lang="lv-LV" sz="2000" b="1" dirty="0">
                <a:latin typeface="Calibri" panose="020F0502020204030204" pitchFamily="34" charset="0"/>
                <a:cs typeface="Calibri" panose="020F0502020204030204" pitchFamily="34" charset="0"/>
              </a:rPr>
              <a:t>Elektronisko iepirkumu sistēma</a:t>
            </a:r>
          </a:p>
          <a:p>
            <a:endParaRPr lang="lv-LV" sz="2000" dirty="0">
              <a:latin typeface="Calibri" panose="020F0502020204030204" pitchFamily="34" charset="0"/>
              <a:cs typeface="Calibri" panose="020F0502020204030204" pitchFamily="34" charset="0"/>
            </a:endParaRPr>
          </a:p>
          <a:p>
            <a:r>
              <a:rPr lang="lv-LV" sz="2000" dirty="0">
                <a:latin typeface="Calibri" panose="020F0502020204030204" pitchFamily="34" charset="0"/>
                <a:cs typeface="Calibri" panose="020F0502020204030204" pitchFamily="34" charset="0"/>
              </a:rPr>
              <a:t>Zaļā publiskā iepirkuma </a:t>
            </a:r>
            <a:r>
              <a:rPr lang="lv-LV" sz="2000" b="1" dirty="0">
                <a:latin typeface="Calibri" panose="020F0502020204030204" pitchFamily="34" charset="0"/>
                <a:cs typeface="Calibri" panose="020F0502020204030204" pitchFamily="34" charset="0"/>
              </a:rPr>
              <a:t>piemērošanas vadlīnijas</a:t>
            </a:r>
          </a:p>
          <a:p>
            <a:endParaRPr lang="lv-LV" sz="2000" dirty="0">
              <a:latin typeface="Calibri" panose="020F0502020204030204" pitchFamily="34" charset="0"/>
              <a:cs typeface="Calibri" panose="020F0502020204030204" pitchFamily="34" charset="0"/>
            </a:endParaRPr>
          </a:p>
          <a:p>
            <a:r>
              <a:rPr lang="lv-LV" sz="2000" dirty="0">
                <a:latin typeface="Calibri" panose="020F0502020204030204" pitchFamily="34" charset="0"/>
                <a:cs typeface="Calibri" panose="020F0502020204030204" pitchFamily="34" charset="0"/>
              </a:rPr>
              <a:t>Aprites cikla izmaksu </a:t>
            </a:r>
            <a:r>
              <a:rPr lang="lv-LV" sz="2000" b="1" dirty="0">
                <a:latin typeface="Calibri" panose="020F0502020204030204" pitchFamily="34" charset="0"/>
                <a:cs typeface="Calibri" panose="020F0502020204030204" pitchFamily="34" charset="0"/>
              </a:rPr>
              <a:t>kalkulatori </a:t>
            </a:r>
          </a:p>
        </p:txBody>
      </p:sp>
      <p:pic>
        <p:nvPicPr>
          <p:cNvPr id="6" name="Graphic 5" descr="Document outline">
            <a:extLst>
              <a:ext uri="{FF2B5EF4-FFF2-40B4-BE49-F238E27FC236}">
                <a16:creationId xmlns:a16="http://schemas.microsoft.com/office/drawing/2014/main" id="{7AEEBEBD-3DE5-42B8-A328-319BE04368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60467" y="1916832"/>
            <a:ext cx="752423" cy="752423"/>
          </a:xfrm>
          <a:prstGeom prst="rect">
            <a:avLst/>
          </a:prstGeom>
        </p:spPr>
      </p:pic>
      <p:pic>
        <p:nvPicPr>
          <p:cNvPr id="9" name="Graphic 8" descr="Internet outline">
            <a:extLst>
              <a:ext uri="{FF2B5EF4-FFF2-40B4-BE49-F238E27FC236}">
                <a16:creationId xmlns:a16="http://schemas.microsoft.com/office/drawing/2014/main" id="{DE3B8570-424A-43A0-ACF2-0A2E2103E28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57191" y="4656704"/>
            <a:ext cx="839533" cy="839533"/>
          </a:xfrm>
          <a:prstGeom prst="rect">
            <a:avLst/>
          </a:prstGeom>
        </p:spPr>
      </p:pic>
      <p:pic>
        <p:nvPicPr>
          <p:cNvPr id="12" name="Graphic 11" descr="Renewable Energy outline">
            <a:extLst>
              <a:ext uri="{FF2B5EF4-FFF2-40B4-BE49-F238E27FC236}">
                <a16:creationId xmlns:a16="http://schemas.microsoft.com/office/drawing/2014/main" id="{B72C5854-CA2D-43BE-8347-66994016627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05155" y="4005064"/>
            <a:ext cx="766936" cy="766936"/>
          </a:xfrm>
          <a:prstGeom prst="rect">
            <a:avLst/>
          </a:prstGeom>
        </p:spPr>
      </p:pic>
      <p:pic>
        <p:nvPicPr>
          <p:cNvPr id="14" name="Graphic 13" descr="Continuous Improvement outline">
            <a:extLst>
              <a:ext uri="{FF2B5EF4-FFF2-40B4-BE49-F238E27FC236}">
                <a16:creationId xmlns:a16="http://schemas.microsoft.com/office/drawing/2014/main" id="{B56CD71B-AA86-4D2A-98FC-60D9736C661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649681" y="2955996"/>
            <a:ext cx="1008406" cy="1008406"/>
          </a:xfrm>
          <a:prstGeom prst="rect">
            <a:avLst/>
          </a:prstGeom>
        </p:spPr>
      </p:pic>
      <p:pic>
        <p:nvPicPr>
          <p:cNvPr id="16" name="Graphic 15" descr="Calculator outline">
            <a:extLst>
              <a:ext uri="{FF2B5EF4-FFF2-40B4-BE49-F238E27FC236}">
                <a16:creationId xmlns:a16="http://schemas.microsoft.com/office/drawing/2014/main" id="{F9BE64CC-D678-4F8B-B22F-0FAAD5E8BA5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885927" y="6090676"/>
            <a:ext cx="626963" cy="626963"/>
          </a:xfrm>
          <a:prstGeom prst="rect">
            <a:avLst/>
          </a:prstGeom>
        </p:spPr>
      </p:pic>
      <p:pic>
        <p:nvPicPr>
          <p:cNvPr id="18" name="Graphic 17" descr="Information outline">
            <a:extLst>
              <a:ext uri="{FF2B5EF4-FFF2-40B4-BE49-F238E27FC236}">
                <a16:creationId xmlns:a16="http://schemas.microsoft.com/office/drawing/2014/main" id="{B34EA4D7-160D-4C1E-AF34-1FBB0B06BD4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885927" y="5462482"/>
            <a:ext cx="626963" cy="626963"/>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FA62E-BD16-4C78-A492-FB726C79D1A0}"/>
              </a:ext>
            </a:extLst>
          </p:cNvPr>
          <p:cNvSpPr>
            <a:spLocks noGrp="1"/>
          </p:cNvSpPr>
          <p:nvPr>
            <p:ph type="title"/>
          </p:nvPr>
        </p:nvSpPr>
        <p:spPr/>
        <p:txBody>
          <a:bodyPr/>
          <a:lstStyle/>
          <a:p>
            <a:r>
              <a:rPr lang="lv-LV" dirty="0">
                <a:latin typeface="Calibri" panose="020F0502020204030204" pitchFamily="34" charset="0"/>
                <a:cs typeface="Calibri" panose="020F0502020204030204" pitchFamily="34" charset="0"/>
              </a:rPr>
              <a:t>ZPI īpatsvara dinamika Latvijā</a:t>
            </a:r>
          </a:p>
        </p:txBody>
      </p:sp>
      <p:sp>
        <p:nvSpPr>
          <p:cNvPr id="3" name="Content Placeholder 2">
            <a:extLst>
              <a:ext uri="{FF2B5EF4-FFF2-40B4-BE49-F238E27FC236}">
                <a16:creationId xmlns:a16="http://schemas.microsoft.com/office/drawing/2014/main" id="{A23E2C28-6579-4CB7-90E9-07AD473B0123}"/>
              </a:ext>
            </a:extLst>
          </p:cNvPr>
          <p:cNvSpPr>
            <a:spLocks noGrp="1"/>
          </p:cNvSpPr>
          <p:nvPr>
            <p:ph sz="half" idx="1"/>
          </p:nvPr>
        </p:nvSpPr>
        <p:spPr/>
        <p:txBody>
          <a:bodyPr/>
          <a:lstStyle/>
          <a:p>
            <a:pPr marL="0" indent="0">
              <a:buNone/>
            </a:pPr>
            <a:endParaRPr lang="lv-LV" dirty="0"/>
          </a:p>
        </p:txBody>
      </p:sp>
      <p:sp>
        <p:nvSpPr>
          <p:cNvPr id="5" name="Footer Placeholder 4">
            <a:extLst>
              <a:ext uri="{FF2B5EF4-FFF2-40B4-BE49-F238E27FC236}">
                <a16:creationId xmlns:a16="http://schemas.microsoft.com/office/drawing/2014/main" id="{DAA06224-5D9D-4985-B461-7549BF52075D}"/>
              </a:ext>
            </a:extLst>
          </p:cNvPr>
          <p:cNvSpPr>
            <a:spLocks noGrp="1"/>
          </p:cNvSpPr>
          <p:nvPr>
            <p:ph type="ftr" sz="quarter" idx="11"/>
          </p:nvPr>
        </p:nvSpPr>
        <p:spPr/>
        <p:txBody>
          <a:bodyPr/>
          <a:lstStyle/>
          <a:p>
            <a:pPr>
              <a:defRPr/>
            </a:pPr>
            <a:endParaRPr lang="ru-RU" dirty="0"/>
          </a:p>
        </p:txBody>
      </p:sp>
      <p:sp>
        <p:nvSpPr>
          <p:cNvPr id="6" name="Slide Number Placeholder 5">
            <a:extLst>
              <a:ext uri="{FF2B5EF4-FFF2-40B4-BE49-F238E27FC236}">
                <a16:creationId xmlns:a16="http://schemas.microsoft.com/office/drawing/2014/main" id="{0B62CD72-0508-4361-967D-04A5B8EE69AF}"/>
              </a:ext>
            </a:extLst>
          </p:cNvPr>
          <p:cNvSpPr>
            <a:spLocks noGrp="1"/>
          </p:cNvSpPr>
          <p:nvPr>
            <p:ph type="sldNum" sz="quarter" idx="12"/>
          </p:nvPr>
        </p:nvSpPr>
        <p:spPr/>
        <p:txBody>
          <a:bodyPr/>
          <a:lstStyle/>
          <a:p>
            <a:pPr>
              <a:defRPr/>
            </a:pPr>
            <a:fld id="{63CB3D73-7C81-4C3A-97C3-E579DB5D80AE}" type="slidenum">
              <a:rPr lang="ru-RU" altLang="lv-LV" smtClean="0"/>
              <a:pPr>
                <a:defRPr/>
              </a:pPr>
              <a:t>9</a:t>
            </a:fld>
            <a:endParaRPr lang="ru-RU" altLang="lv-LV"/>
          </a:p>
        </p:txBody>
      </p:sp>
      <p:graphicFrame>
        <p:nvGraphicFramePr>
          <p:cNvPr id="7" name="Chart 6">
            <a:extLst>
              <a:ext uri="{FF2B5EF4-FFF2-40B4-BE49-F238E27FC236}">
                <a16:creationId xmlns:a16="http://schemas.microsoft.com/office/drawing/2014/main" id="{A12441F6-BCC1-44C4-8750-3FC9DAF38C50}"/>
              </a:ext>
            </a:extLst>
          </p:cNvPr>
          <p:cNvGraphicFramePr/>
          <p:nvPr>
            <p:extLst>
              <p:ext uri="{D42A27DB-BD31-4B8C-83A1-F6EECF244321}">
                <p14:modId xmlns:p14="http://schemas.microsoft.com/office/powerpoint/2010/main" val="3722214362"/>
              </p:ext>
            </p:extLst>
          </p:nvPr>
        </p:nvGraphicFramePr>
        <p:xfrm>
          <a:off x="655177" y="1672005"/>
          <a:ext cx="5542423" cy="43447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a:extLst>
              <a:ext uri="{FF2B5EF4-FFF2-40B4-BE49-F238E27FC236}">
                <a16:creationId xmlns:a16="http://schemas.microsoft.com/office/drawing/2014/main" id="{4A35C4BE-3A70-437B-A981-EE5AE14AF1E3}"/>
              </a:ext>
            </a:extLst>
          </p:cNvPr>
          <p:cNvGraphicFramePr>
            <a:graphicFrameLocks noGrp="1"/>
          </p:cNvGraphicFramePr>
          <p:nvPr>
            <p:ph sz="half" idx="2"/>
            <p:extLst>
              <p:ext uri="{D42A27DB-BD31-4B8C-83A1-F6EECF244321}">
                <p14:modId xmlns:p14="http://schemas.microsoft.com/office/powerpoint/2010/main" val="1030821732"/>
              </p:ext>
            </p:extLst>
          </p:nvPr>
        </p:nvGraphicFramePr>
        <p:xfrm>
          <a:off x="6197600" y="1646103"/>
          <a:ext cx="5432308" cy="4170402"/>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8">
            <a:extLst>
              <a:ext uri="{FF2B5EF4-FFF2-40B4-BE49-F238E27FC236}">
                <a16:creationId xmlns:a16="http://schemas.microsoft.com/office/drawing/2014/main" id="{8024BE59-849D-465A-B7FC-63DB6F1FA769}"/>
              </a:ext>
            </a:extLst>
          </p:cNvPr>
          <p:cNvPicPr>
            <a:picLocks noChangeAspect="1"/>
          </p:cNvPicPr>
          <p:nvPr/>
        </p:nvPicPr>
        <p:blipFill>
          <a:blip r:embed="rId5"/>
          <a:stretch>
            <a:fillRect/>
          </a:stretch>
        </p:blipFill>
        <p:spPr>
          <a:xfrm>
            <a:off x="562092" y="20271"/>
            <a:ext cx="1786283" cy="1780186"/>
          </a:xfrm>
          <a:prstGeom prst="rect">
            <a:avLst/>
          </a:prstGeom>
        </p:spPr>
      </p:pic>
    </p:spTree>
    <p:extLst>
      <p:ext uri="{BB962C8B-B14F-4D97-AF65-F5344CB8AC3E}">
        <p14:creationId xmlns:p14="http://schemas.microsoft.com/office/powerpoint/2010/main" val="1604216240"/>
      </p:ext>
    </p:extLst>
  </p:cSld>
  <p:clrMapOvr>
    <a:masterClrMapping/>
  </p:clrMapOvr>
  <p:transition/>
</p:sld>
</file>

<file path=ppt/theme/theme1.xml><?xml version="1.0" encoding="utf-8"?>
<a:theme xmlns:a="http://schemas.openxmlformats.org/drawingml/2006/main" name="VARAM_prezentacija">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529B"/>
        </a:dk1>
        <a:lt1>
          <a:srgbClr val="FFFFFF"/>
        </a:lt1>
        <a:dk2>
          <a:srgbClr val="026227"/>
        </a:dk2>
        <a:lt2>
          <a:srgbClr val="808080"/>
        </a:lt2>
        <a:accent1>
          <a:srgbClr val="80C5CA"/>
        </a:accent1>
        <a:accent2>
          <a:srgbClr val="00529B"/>
        </a:accent2>
        <a:accent3>
          <a:srgbClr val="FFFFFF"/>
        </a:accent3>
        <a:accent4>
          <a:srgbClr val="004584"/>
        </a:accent4>
        <a:accent5>
          <a:srgbClr val="C0DFE1"/>
        </a:accent5>
        <a:accent6>
          <a:srgbClr val="00498C"/>
        </a:accent6>
        <a:hlink>
          <a:srgbClr val="990000"/>
        </a:hlink>
        <a:folHlink>
          <a:srgbClr val="669900"/>
        </a:folHlink>
      </a:clrScheme>
      <a:clrMap bg1="lt1" tx1="dk1" bg2="lt2" tx2="dk2" accent1="accent1" accent2="accent2" accent3="accent3" accent4="accent4" accent5="accent5" accent6="accent6" hlink="hlink" folHlink="folHlink"/>
    </a:extraClrScheme>
    <a:extraClrScheme>
      <a:clrScheme name="Office Theme 14">
        <a:dk1>
          <a:srgbClr val="026227"/>
        </a:dk1>
        <a:lt1>
          <a:srgbClr val="FFFFFF"/>
        </a:lt1>
        <a:dk2>
          <a:srgbClr val="02529B"/>
        </a:dk2>
        <a:lt2>
          <a:srgbClr val="808080"/>
        </a:lt2>
        <a:accent1>
          <a:srgbClr val="78BF30"/>
        </a:accent1>
        <a:accent2>
          <a:srgbClr val="EFA003"/>
        </a:accent2>
        <a:accent3>
          <a:srgbClr val="FFFFFF"/>
        </a:accent3>
        <a:accent4>
          <a:srgbClr val="015320"/>
        </a:accent4>
        <a:accent5>
          <a:srgbClr val="BEDCAD"/>
        </a:accent5>
        <a:accent6>
          <a:srgbClr val="D99102"/>
        </a:accent6>
        <a:hlink>
          <a:srgbClr val="990000"/>
        </a:hlink>
        <a:folHlink>
          <a:srgbClr val="FFD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VARAM_prezentacija">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529B"/>
        </a:dk1>
        <a:lt1>
          <a:srgbClr val="FFFFFF"/>
        </a:lt1>
        <a:dk2>
          <a:srgbClr val="026227"/>
        </a:dk2>
        <a:lt2>
          <a:srgbClr val="808080"/>
        </a:lt2>
        <a:accent1>
          <a:srgbClr val="80C5CA"/>
        </a:accent1>
        <a:accent2>
          <a:srgbClr val="00529B"/>
        </a:accent2>
        <a:accent3>
          <a:srgbClr val="FFFFFF"/>
        </a:accent3>
        <a:accent4>
          <a:srgbClr val="004584"/>
        </a:accent4>
        <a:accent5>
          <a:srgbClr val="C0DFE1"/>
        </a:accent5>
        <a:accent6>
          <a:srgbClr val="00498C"/>
        </a:accent6>
        <a:hlink>
          <a:srgbClr val="990000"/>
        </a:hlink>
        <a:folHlink>
          <a:srgbClr val="669900"/>
        </a:folHlink>
      </a:clrScheme>
      <a:clrMap bg1="lt1" tx1="dk1" bg2="lt2" tx2="dk2" accent1="accent1" accent2="accent2" accent3="accent3" accent4="accent4" accent5="accent5" accent6="accent6" hlink="hlink" folHlink="folHlink"/>
    </a:extraClrScheme>
    <a:extraClrScheme>
      <a:clrScheme name="Office Theme 14">
        <a:dk1>
          <a:srgbClr val="026227"/>
        </a:dk1>
        <a:lt1>
          <a:srgbClr val="FFFFFF"/>
        </a:lt1>
        <a:dk2>
          <a:srgbClr val="02529B"/>
        </a:dk2>
        <a:lt2>
          <a:srgbClr val="808080"/>
        </a:lt2>
        <a:accent1>
          <a:srgbClr val="78BF30"/>
        </a:accent1>
        <a:accent2>
          <a:srgbClr val="EFA003"/>
        </a:accent2>
        <a:accent3>
          <a:srgbClr val="FFFFFF"/>
        </a:accent3>
        <a:accent4>
          <a:srgbClr val="015320"/>
        </a:accent4>
        <a:accent5>
          <a:srgbClr val="BEDCAD"/>
        </a:accent5>
        <a:accent6>
          <a:srgbClr val="D99102"/>
        </a:accent6>
        <a:hlink>
          <a:srgbClr val="990000"/>
        </a:hlink>
        <a:folHlink>
          <a:srgbClr val="FFD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VARAM_prezentacija">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529B"/>
        </a:dk1>
        <a:lt1>
          <a:srgbClr val="FFFFFF"/>
        </a:lt1>
        <a:dk2>
          <a:srgbClr val="026227"/>
        </a:dk2>
        <a:lt2>
          <a:srgbClr val="808080"/>
        </a:lt2>
        <a:accent1>
          <a:srgbClr val="80C5CA"/>
        </a:accent1>
        <a:accent2>
          <a:srgbClr val="00529B"/>
        </a:accent2>
        <a:accent3>
          <a:srgbClr val="FFFFFF"/>
        </a:accent3>
        <a:accent4>
          <a:srgbClr val="004584"/>
        </a:accent4>
        <a:accent5>
          <a:srgbClr val="C0DFE1"/>
        </a:accent5>
        <a:accent6>
          <a:srgbClr val="00498C"/>
        </a:accent6>
        <a:hlink>
          <a:srgbClr val="990000"/>
        </a:hlink>
        <a:folHlink>
          <a:srgbClr val="669900"/>
        </a:folHlink>
      </a:clrScheme>
      <a:clrMap bg1="lt1" tx1="dk1" bg2="lt2" tx2="dk2" accent1="accent1" accent2="accent2" accent3="accent3" accent4="accent4" accent5="accent5" accent6="accent6" hlink="hlink" folHlink="folHlink"/>
    </a:extraClrScheme>
    <a:extraClrScheme>
      <a:clrScheme name="Office Theme 14">
        <a:dk1>
          <a:srgbClr val="026227"/>
        </a:dk1>
        <a:lt1>
          <a:srgbClr val="FFFFFF"/>
        </a:lt1>
        <a:dk2>
          <a:srgbClr val="02529B"/>
        </a:dk2>
        <a:lt2>
          <a:srgbClr val="808080"/>
        </a:lt2>
        <a:accent1>
          <a:srgbClr val="78BF30"/>
        </a:accent1>
        <a:accent2>
          <a:srgbClr val="EFA003"/>
        </a:accent2>
        <a:accent3>
          <a:srgbClr val="FFFFFF"/>
        </a:accent3>
        <a:accent4>
          <a:srgbClr val="015320"/>
        </a:accent4>
        <a:accent5>
          <a:srgbClr val="BEDCAD"/>
        </a:accent5>
        <a:accent6>
          <a:srgbClr val="D99102"/>
        </a:accent6>
        <a:hlink>
          <a:srgbClr val="990000"/>
        </a:hlink>
        <a:folHlink>
          <a:srgbClr val="FFD8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VARAM_prezentacija</Template>
  <TotalTime>14829</TotalTime>
  <Words>2546</Words>
  <Application>Microsoft Office PowerPoint</Application>
  <PresentationFormat>Widescreen</PresentationFormat>
  <Paragraphs>174</Paragraphs>
  <Slides>14</Slides>
  <Notes>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14</vt:i4>
      </vt:variant>
    </vt:vector>
  </HeadingPairs>
  <TitlesOfParts>
    <vt:vector size="23" baseType="lpstr">
      <vt:lpstr>Arial</vt:lpstr>
      <vt:lpstr>Calibri</vt:lpstr>
      <vt:lpstr>RobustaTLPro-Medium</vt:lpstr>
      <vt:lpstr>RobustaTLPro-Regular</vt:lpstr>
      <vt:lpstr>Times New Roman</vt:lpstr>
      <vt:lpstr>Verdana</vt:lpstr>
      <vt:lpstr>VARAM_prezentacija</vt:lpstr>
      <vt:lpstr>2_VARAM_prezentacija</vt:lpstr>
      <vt:lpstr>1_VARAM_prezentacija</vt:lpstr>
      <vt:lpstr>Vides un ilgtspējīgu kritēriju iekļaušana iepirkumos</vt:lpstr>
      <vt:lpstr>Ievads </vt:lpstr>
      <vt:lpstr>Ilgtspēja </vt:lpstr>
      <vt:lpstr>Ilgtspējīga attīstība </vt:lpstr>
      <vt:lpstr>Ilgtspējīga attīstība (Agenda 2030)</vt:lpstr>
      <vt:lpstr>Eiropas zaļais kurss (Green deal)</vt:lpstr>
      <vt:lpstr>Zaļais publiskais iepirkums</vt:lpstr>
      <vt:lpstr>PowerPoint Presentation</vt:lpstr>
      <vt:lpstr>ZPI īpatsvara dinamika Latvijā</vt:lpstr>
      <vt:lpstr>Galvenie ZPI piemērošanas principi</vt:lpstr>
      <vt:lpstr>Vides kritēriju integrēšana iepirkumos</vt:lpstr>
      <vt:lpstr>Vebināri 1. un 2. decembrī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Plānotās EKII un nākamā plānošanas perioda 2014-2020 aktivitātes zema enerģijas patēriņa ēku būvniecībā</dc:title>
  <dc:creator>alvise</dc:creator>
  <cp:lastModifiedBy>Inese Pelša</cp:lastModifiedBy>
  <cp:revision>593</cp:revision>
  <cp:lastPrinted>2020-11-24T08:43:46Z</cp:lastPrinted>
  <dcterms:created xsi:type="dcterms:W3CDTF">2014-09-02T13:07:18Z</dcterms:created>
  <dcterms:modified xsi:type="dcterms:W3CDTF">2021-11-17T13:12:30Z</dcterms:modified>
</cp:coreProperties>
</file>